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572000" cy="6400800"/>
  <p:notesSz cx="4572000" cy="64008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Black" panose="02000000000000000000" pitchFamily="2" charset="0"/>
      <p:bold r:id="rId34"/>
      <p:italic r:id="rId35"/>
      <p:boldItalic r:id="rId36"/>
    </p:embeddedFont>
    <p:embeddedFont>
      <p:font typeface="Roboto Medium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467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83"/>
    <p:restoredTop sz="94643"/>
  </p:normalViewPr>
  <p:slideViewPr>
    <p:cSldViewPr snapToGrid="0">
      <p:cViewPr varScale="1">
        <p:scale>
          <a:sx n="125" d="100"/>
          <a:sy n="125" d="100"/>
        </p:scale>
        <p:origin x="3054" y="10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1146111" y="344572"/>
            <a:ext cx="2279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978427" y="1574800"/>
            <a:ext cx="2615145" cy="384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>
                <a:solidFill>
                  <a:srgbClr val="FCD0B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146111" y="344572"/>
            <a:ext cx="2279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146111" y="344572"/>
            <a:ext cx="2279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46111" y="344572"/>
            <a:ext cx="2279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8427" y="1574800"/>
            <a:ext cx="2615145" cy="384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FCD0B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17.png"/><Relationship Id="rId4" Type="http://schemas.openxmlformats.org/officeDocument/2006/relationships/image" Target="../media/image44.jp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8.png"/><Relationship Id="rId5" Type="http://schemas.openxmlformats.org/officeDocument/2006/relationships/image" Target="../media/image10.png"/><Relationship Id="rId10" Type="http://schemas.openxmlformats.org/officeDocument/2006/relationships/image" Target="../media/image51.jpg"/><Relationship Id="rId4" Type="http://schemas.openxmlformats.org/officeDocument/2006/relationships/image" Target="../media/image49.jpg"/><Relationship Id="rId9" Type="http://schemas.openxmlformats.org/officeDocument/2006/relationships/image" Target="../media/image5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g"/><Relationship Id="rId5" Type="http://schemas.openxmlformats.org/officeDocument/2006/relationships/image" Target="../media/image18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g"/><Relationship Id="rId5" Type="http://schemas.openxmlformats.org/officeDocument/2006/relationships/image" Target="../media/image77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jpg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0" Type="http://schemas.openxmlformats.org/officeDocument/2006/relationships/image" Target="../media/image17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7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7"/>
          <p:cNvSpPr/>
          <p:nvPr/>
        </p:nvSpPr>
        <p:spPr>
          <a:xfrm>
            <a:off x="337394" y="532472"/>
            <a:ext cx="4234605" cy="38709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2463319" y="107752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5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13"/>
                </a:lnTo>
                <a:lnTo>
                  <a:pt x="294963" y="727139"/>
                </a:lnTo>
                <a:lnTo>
                  <a:pt x="301515" y="722585"/>
                </a:lnTo>
                <a:lnTo>
                  <a:pt x="257048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36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5" extrusionOk="0">
                <a:moveTo>
                  <a:pt x="291893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6" y="544340"/>
                </a:lnTo>
                <a:lnTo>
                  <a:pt x="273955" y="553795"/>
                </a:lnTo>
                <a:lnTo>
                  <a:pt x="304510" y="600403"/>
                </a:lnTo>
                <a:lnTo>
                  <a:pt x="323540" y="644989"/>
                </a:lnTo>
                <a:lnTo>
                  <a:pt x="322987" y="658955"/>
                </a:lnTo>
                <a:lnTo>
                  <a:pt x="293879" y="706337"/>
                </a:lnTo>
                <a:lnTo>
                  <a:pt x="257048" y="722585"/>
                </a:lnTo>
                <a:lnTo>
                  <a:pt x="301515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81" y="548995"/>
                </a:lnTo>
                <a:lnTo>
                  <a:pt x="291893" y="543972"/>
                </a:lnTo>
                <a:close/>
              </a:path>
              <a:path w="374014" h="742315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64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2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4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8" y="321633"/>
                </a:lnTo>
                <a:lnTo>
                  <a:pt x="136628" y="312545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5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22" y="67615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5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3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5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5" extrusionOk="0">
                <a:moveTo>
                  <a:pt x="142058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4" y="375675"/>
                </a:lnTo>
                <a:lnTo>
                  <a:pt x="99955" y="427182"/>
                </a:lnTo>
                <a:lnTo>
                  <a:pt x="95692" y="456256"/>
                </a:lnTo>
                <a:lnTo>
                  <a:pt x="102457" y="482801"/>
                </a:lnTo>
                <a:lnTo>
                  <a:pt x="120027" y="503624"/>
                </a:lnTo>
                <a:lnTo>
                  <a:pt x="128260" y="508648"/>
                </a:lnTo>
                <a:lnTo>
                  <a:pt x="137663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4" y="326045"/>
                </a:lnTo>
                <a:lnTo>
                  <a:pt x="142058" y="321633"/>
                </a:lnTo>
                <a:close/>
              </a:path>
              <a:path w="374014" h="742315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5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099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4" y="169117"/>
                </a:lnTo>
                <a:lnTo>
                  <a:pt x="89941" y="219639"/>
                </a:lnTo>
                <a:lnTo>
                  <a:pt x="88950" y="222471"/>
                </a:lnTo>
                <a:lnTo>
                  <a:pt x="88455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0" y="3737443"/>
            <a:ext cx="2117498" cy="26633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4125140" y="5611229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4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07"/>
                </a:lnTo>
                <a:lnTo>
                  <a:pt x="294963" y="727134"/>
                </a:lnTo>
                <a:lnTo>
                  <a:pt x="301509" y="722585"/>
                </a:lnTo>
                <a:lnTo>
                  <a:pt x="257047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24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4" extrusionOk="0">
                <a:moveTo>
                  <a:pt x="291890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5" y="544340"/>
                </a:lnTo>
                <a:lnTo>
                  <a:pt x="273954" y="553795"/>
                </a:lnTo>
                <a:lnTo>
                  <a:pt x="304510" y="600403"/>
                </a:lnTo>
                <a:lnTo>
                  <a:pt x="323535" y="644984"/>
                </a:lnTo>
                <a:lnTo>
                  <a:pt x="322986" y="658950"/>
                </a:lnTo>
                <a:lnTo>
                  <a:pt x="293879" y="706337"/>
                </a:lnTo>
                <a:lnTo>
                  <a:pt x="257047" y="722585"/>
                </a:lnTo>
                <a:lnTo>
                  <a:pt x="301509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76" y="548995"/>
                </a:lnTo>
                <a:lnTo>
                  <a:pt x="291890" y="543972"/>
                </a:lnTo>
                <a:close/>
              </a:path>
              <a:path w="374014" h="742314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51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6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3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5" y="321633"/>
                </a:lnTo>
                <a:lnTo>
                  <a:pt x="136622" y="312545"/>
                </a:lnTo>
                <a:lnTo>
                  <a:pt x="128663" y="298989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4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16" y="67615"/>
                </a:lnTo>
                <a:lnTo>
                  <a:pt x="24587" y="54158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27445" y="35250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4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0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4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4" extrusionOk="0">
                <a:moveTo>
                  <a:pt x="142055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2" y="375670"/>
                </a:lnTo>
                <a:lnTo>
                  <a:pt x="99955" y="427182"/>
                </a:lnTo>
                <a:lnTo>
                  <a:pt x="95694" y="456256"/>
                </a:lnTo>
                <a:lnTo>
                  <a:pt x="102463" y="482801"/>
                </a:lnTo>
                <a:lnTo>
                  <a:pt x="120040" y="503624"/>
                </a:lnTo>
                <a:lnTo>
                  <a:pt x="128265" y="508648"/>
                </a:lnTo>
                <a:lnTo>
                  <a:pt x="137664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2" y="326045"/>
                </a:lnTo>
                <a:lnTo>
                  <a:pt x="142055" y="321633"/>
                </a:lnTo>
                <a:close/>
              </a:path>
              <a:path w="374014" h="742314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4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105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3" y="169115"/>
                </a:lnTo>
                <a:lnTo>
                  <a:pt x="89941" y="219627"/>
                </a:lnTo>
                <a:lnTo>
                  <a:pt x="88950" y="222471"/>
                </a:lnTo>
                <a:lnTo>
                  <a:pt x="88442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0" y="631861"/>
            <a:ext cx="440690" cy="605155"/>
          </a:xfrm>
          <a:custGeom>
            <a:avLst/>
            <a:gdLst/>
            <a:ahLst/>
            <a:cxnLst/>
            <a:rect l="l" t="t" r="r" b="b"/>
            <a:pathLst>
              <a:path w="440690" h="605155" extrusionOk="0">
                <a:moveTo>
                  <a:pt x="0" y="349422"/>
                </a:moveTo>
                <a:lnTo>
                  <a:pt x="0" y="594389"/>
                </a:lnTo>
                <a:lnTo>
                  <a:pt x="17150" y="600485"/>
                </a:lnTo>
                <a:lnTo>
                  <a:pt x="45299" y="604545"/>
                </a:lnTo>
                <a:lnTo>
                  <a:pt x="45744" y="604697"/>
                </a:lnTo>
                <a:lnTo>
                  <a:pt x="46099" y="604901"/>
                </a:lnTo>
                <a:lnTo>
                  <a:pt x="46569" y="605028"/>
                </a:lnTo>
                <a:lnTo>
                  <a:pt x="49071" y="605028"/>
                </a:lnTo>
                <a:lnTo>
                  <a:pt x="51281" y="604697"/>
                </a:lnTo>
                <a:lnTo>
                  <a:pt x="55015" y="604532"/>
                </a:lnTo>
                <a:lnTo>
                  <a:pt x="56323" y="604418"/>
                </a:lnTo>
                <a:lnTo>
                  <a:pt x="57644" y="604329"/>
                </a:lnTo>
                <a:lnTo>
                  <a:pt x="86837" y="598141"/>
                </a:lnTo>
                <a:lnTo>
                  <a:pt x="110015" y="585295"/>
                </a:lnTo>
                <a:lnTo>
                  <a:pt x="127959" y="566596"/>
                </a:lnTo>
                <a:lnTo>
                  <a:pt x="141451" y="542848"/>
                </a:lnTo>
                <a:lnTo>
                  <a:pt x="163755" y="492984"/>
                </a:lnTo>
                <a:lnTo>
                  <a:pt x="187152" y="441236"/>
                </a:lnTo>
                <a:lnTo>
                  <a:pt x="121728" y="441236"/>
                </a:lnTo>
                <a:lnTo>
                  <a:pt x="115016" y="429966"/>
                </a:lnTo>
                <a:lnTo>
                  <a:pt x="107369" y="418957"/>
                </a:lnTo>
                <a:lnTo>
                  <a:pt x="98777" y="408285"/>
                </a:lnTo>
                <a:lnTo>
                  <a:pt x="89228" y="398030"/>
                </a:lnTo>
                <a:lnTo>
                  <a:pt x="42703" y="363631"/>
                </a:lnTo>
                <a:lnTo>
                  <a:pt x="0" y="349422"/>
                </a:lnTo>
                <a:close/>
              </a:path>
              <a:path w="440690" h="605155" extrusionOk="0">
                <a:moveTo>
                  <a:pt x="432010" y="186347"/>
                </a:moveTo>
                <a:lnTo>
                  <a:pt x="303096" y="186347"/>
                </a:lnTo>
                <a:lnTo>
                  <a:pt x="340935" y="230703"/>
                </a:lnTo>
                <a:lnTo>
                  <a:pt x="361885" y="276896"/>
                </a:lnTo>
                <a:lnTo>
                  <a:pt x="368919" y="323477"/>
                </a:lnTo>
                <a:lnTo>
                  <a:pt x="365011" y="368993"/>
                </a:lnTo>
                <a:lnTo>
                  <a:pt x="353133" y="411995"/>
                </a:lnTo>
                <a:lnTo>
                  <a:pt x="336259" y="451032"/>
                </a:lnTo>
                <a:lnTo>
                  <a:pt x="317362" y="484654"/>
                </a:lnTo>
                <a:lnTo>
                  <a:pt x="285394" y="529847"/>
                </a:lnTo>
                <a:lnTo>
                  <a:pt x="278268" y="538518"/>
                </a:lnTo>
                <a:lnTo>
                  <a:pt x="288563" y="538236"/>
                </a:lnTo>
                <a:lnTo>
                  <a:pt x="341328" y="499570"/>
                </a:lnTo>
                <a:lnTo>
                  <a:pt x="374661" y="460655"/>
                </a:lnTo>
                <a:lnTo>
                  <a:pt x="406554" y="408285"/>
                </a:lnTo>
                <a:lnTo>
                  <a:pt x="432382" y="342341"/>
                </a:lnTo>
                <a:lnTo>
                  <a:pt x="440238" y="276279"/>
                </a:lnTo>
                <a:lnTo>
                  <a:pt x="437769" y="216014"/>
                </a:lnTo>
                <a:lnTo>
                  <a:pt x="432010" y="186347"/>
                </a:lnTo>
                <a:close/>
              </a:path>
              <a:path w="440690" h="605155" extrusionOk="0">
                <a:moveTo>
                  <a:pt x="335227" y="0"/>
                </a:moveTo>
                <a:lnTo>
                  <a:pt x="121728" y="441236"/>
                </a:lnTo>
                <a:lnTo>
                  <a:pt x="187152" y="441236"/>
                </a:lnTo>
                <a:lnTo>
                  <a:pt x="208891" y="393493"/>
                </a:lnTo>
                <a:lnTo>
                  <a:pt x="277036" y="244462"/>
                </a:lnTo>
                <a:lnTo>
                  <a:pt x="283458" y="230229"/>
                </a:lnTo>
                <a:lnTo>
                  <a:pt x="296231" y="201558"/>
                </a:lnTo>
                <a:lnTo>
                  <a:pt x="303096" y="186347"/>
                </a:lnTo>
                <a:lnTo>
                  <a:pt x="432010" y="186347"/>
                </a:lnTo>
                <a:lnTo>
                  <a:pt x="427279" y="161972"/>
                </a:lnTo>
                <a:lnTo>
                  <a:pt x="411075" y="114577"/>
                </a:lnTo>
                <a:lnTo>
                  <a:pt x="391462" y="74257"/>
                </a:lnTo>
                <a:lnTo>
                  <a:pt x="370746" y="41437"/>
                </a:lnTo>
                <a:lnTo>
                  <a:pt x="351233" y="16543"/>
                </a:lnTo>
                <a:lnTo>
                  <a:pt x="33522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3883584" y="28375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5" extrusionOk="0">
                <a:moveTo>
                  <a:pt x="109166" y="347130"/>
                </a:moveTo>
                <a:lnTo>
                  <a:pt x="62351" y="349387"/>
                </a:lnTo>
                <a:lnTo>
                  <a:pt x="24139" y="371259"/>
                </a:lnTo>
                <a:lnTo>
                  <a:pt x="2260" y="409483"/>
                </a:lnTo>
                <a:lnTo>
                  <a:pt x="0" y="456301"/>
                </a:lnTo>
                <a:lnTo>
                  <a:pt x="16499" y="505886"/>
                </a:lnTo>
                <a:lnTo>
                  <a:pt x="50898" y="552411"/>
                </a:lnTo>
                <a:lnTo>
                  <a:pt x="104681" y="590346"/>
                </a:lnTo>
                <a:lnTo>
                  <a:pt x="161350" y="604545"/>
                </a:lnTo>
                <a:lnTo>
                  <a:pt x="161794" y="604697"/>
                </a:lnTo>
                <a:lnTo>
                  <a:pt x="162150" y="604901"/>
                </a:lnTo>
                <a:lnTo>
                  <a:pt x="162620" y="605028"/>
                </a:lnTo>
                <a:lnTo>
                  <a:pt x="165122" y="605028"/>
                </a:lnTo>
                <a:lnTo>
                  <a:pt x="167319" y="604697"/>
                </a:lnTo>
                <a:lnTo>
                  <a:pt x="171065" y="604532"/>
                </a:lnTo>
                <a:lnTo>
                  <a:pt x="172373" y="604418"/>
                </a:lnTo>
                <a:lnTo>
                  <a:pt x="173694" y="604329"/>
                </a:lnTo>
                <a:lnTo>
                  <a:pt x="202888" y="598141"/>
                </a:lnTo>
                <a:lnTo>
                  <a:pt x="226066" y="585295"/>
                </a:lnTo>
                <a:lnTo>
                  <a:pt x="244010" y="566596"/>
                </a:lnTo>
                <a:lnTo>
                  <a:pt x="257502" y="542848"/>
                </a:lnTo>
                <a:lnTo>
                  <a:pt x="279806" y="492984"/>
                </a:lnTo>
                <a:lnTo>
                  <a:pt x="303203" y="441236"/>
                </a:lnTo>
                <a:lnTo>
                  <a:pt x="237778" y="441236"/>
                </a:lnTo>
                <a:lnTo>
                  <a:pt x="231066" y="429968"/>
                </a:lnTo>
                <a:lnTo>
                  <a:pt x="223419" y="418961"/>
                </a:lnTo>
                <a:lnTo>
                  <a:pt x="214827" y="408290"/>
                </a:lnTo>
                <a:lnTo>
                  <a:pt x="205279" y="398030"/>
                </a:lnTo>
                <a:lnTo>
                  <a:pt x="158752" y="363631"/>
                </a:lnTo>
                <a:lnTo>
                  <a:pt x="109166" y="347130"/>
                </a:lnTo>
                <a:close/>
              </a:path>
              <a:path w="556895" h="605155" extrusionOk="0">
                <a:moveTo>
                  <a:pt x="548061" y="186347"/>
                </a:moveTo>
                <a:lnTo>
                  <a:pt x="419147" y="186347"/>
                </a:lnTo>
                <a:lnTo>
                  <a:pt x="456986" y="230703"/>
                </a:lnTo>
                <a:lnTo>
                  <a:pt x="477936" y="276896"/>
                </a:lnTo>
                <a:lnTo>
                  <a:pt x="484970" y="323477"/>
                </a:lnTo>
                <a:lnTo>
                  <a:pt x="481061" y="368993"/>
                </a:lnTo>
                <a:lnTo>
                  <a:pt x="469184" y="411995"/>
                </a:lnTo>
                <a:lnTo>
                  <a:pt x="452310" y="451032"/>
                </a:lnTo>
                <a:lnTo>
                  <a:pt x="433413" y="484654"/>
                </a:lnTo>
                <a:lnTo>
                  <a:pt x="401444" y="529847"/>
                </a:lnTo>
                <a:lnTo>
                  <a:pt x="394319" y="538518"/>
                </a:lnTo>
                <a:lnTo>
                  <a:pt x="404614" y="538236"/>
                </a:lnTo>
                <a:lnTo>
                  <a:pt x="457379" y="499570"/>
                </a:lnTo>
                <a:lnTo>
                  <a:pt x="490712" y="460655"/>
                </a:lnTo>
                <a:lnTo>
                  <a:pt x="522603" y="408290"/>
                </a:lnTo>
                <a:lnTo>
                  <a:pt x="548433" y="342341"/>
                </a:lnTo>
                <a:lnTo>
                  <a:pt x="556289" y="276279"/>
                </a:lnTo>
                <a:lnTo>
                  <a:pt x="553820" y="216014"/>
                </a:lnTo>
                <a:lnTo>
                  <a:pt x="548061" y="186347"/>
                </a:lnTo>
                <a:close/>
              </a:path>
              <a:path w="556895" h="605155" extrusionOk="0">
                <a:moveTo>
                  <a:pt x="451278" y="0"/>
                </a:moveTo>
                <a:lnTo>
                  <a:pt x="237778" y="441236"/>
                </a:lnTo>
                <a:lnTo>
                  <a:pt x="303203" y="441236"/>
                </a:lnTo>
                <a:lnTo>
                  <a:pt x="324942" y="393493"/>
                </a:lnTo>
                <a:lnTo>
                  <a:pt x="393087" y="244462"/>
                </a:lnTo>
                <a:lnTo>
                  <a:pt x="399504" y="230229"/>
                </a:lnTo>
                <a:lnTo>
                  <a:pt x="412280" y="201558"/>
                </a:lnTo>
                <a:lnTo>
                  <a:pt x="419147" y="186347"/>
                </a:lnTo>
                <a:lnTo>
                  <a:pt x="548061" y="186347"/>
                </a:lnTo>
                <a:lnTo>
                  <a:pt x="543330" y="161972"/>
                </a:lnTo>
                <a:lnTo>
                  <a:pt x="527126" y="114577"/>
                </a:lnTo>
                <a:lnTo>
                  <a:pt x="507513" y="74257"/>
                </a:lnTo>
                <a:lnTo>
                  <a:pt x="486797" y="41437"/>
                </a:lnTo>
                <a:lnTo>
                  <a:pt x="467283" y="16543"/>
                </a:lnTo>
                <a:lnTo>
                  <a:pt x="45127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3077849" y="4701601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4" extrusionOk="0">
                <a:moveTo>
                  <a:pt x="109166" y="347132"/>
                </a:moveTo>
                <a:lnTo>
                  <a:pt x="62347" y="349392"/>
                </a:lnTo>
                <a:lnTo>
                  <a:pt x="24128" y="371271"/>
                </a:lnTo>
                <a:lnTo>
                  <a:pt x="2256" y="409488"/>
                </a:lnTo>
                <a:lnTo>
                  <a:pt x="0" y="456303"/>
                </a:lnTo>
                <a:lnTo>
                  <a:pt x="16500" y="505886"/>
                </a:lnTo>
                <a:lnTo>
                  <a:pt x="50900" y="552411"/>
                </a:lnTo>
                <a:lnTo>
                  <a:pt x="104673" y="590353"/>
                </a:lnTo>
                <a:lnTo>
                  <a:pt x="161351" y="604558"/>
                </a:lnTo>
                <a:lnTo>
                  <a:pt x="161796" y="604697"/>
                </a:lnTo>
                <a:lnTo>
                  <a:pt x="162152" y="604901"/>
                </a:lnTo>
                <a:lnTo>
                  <a:pt x="162609" y="605028"/>
                </a:lnTo>
                <a:lnTo>
                  <a:pt x="165123" y="605028"/>
                </a:lnTo>
                <a:lnTo>
                  <a:pt x="167333" y="604697"/>
                </a:lnTo>
                <a:lnTo>
                  <a:pt x="171067" y="604532"/>
                </a:lnTo>
                <a:lnTo>
                  <a:pt x="172375" y="604418"/>
                </a:lnTo>
                <a:lnTo>
                  <a:pt x="173696" y="604329"/>
                </a:lnTo>
                <a:lnTo>
                  <a:pt x="202889" y="598141"/>
                </a:lnTo>
                <a:lnTo>
                  <a:pt x="226067" y="585295"/>
                </a:lnTo>
                <a:lnTo>
                  <a:pt x="244012" y="566596"/>
                </a:lnTo>
                <a:lnTo>
                  <a:pt x="257503" y="542848"/>
                </a:lnTo>
                <a:lnTo>
                  <a:pt x="279807" y="492984"/>
                </a:lnTo>
                <a:lnTo>
                  <a:pt x="303205" y="441236"/>
                </a:lnTo>
                <a:lnTo>
                  <a:pt x="237780" y="441236"/>
                </a:lnTo>
                <a:lnTo>
                  <a:pt x="231068" y="429968"/>
                </a:lnTo>
                <a:lnTo>
                  <a:pt x="223421" y="418961"/>
                </a:lnTo>
                <a:lnTo>
                  <a:pt x="214829" y="408290"/>
                </a:lnTo>
                <a:lnTo>
                  <a:pt x="205281" y="398030"/>
                </a:lnTo>
                <a:lnTo>
                  <a:pt x="158754" y="363631"/>
                </a:lnTo>
                <a:lnTo>
                  <a:pt x="109166" y="347132"/>
                </a:lnTo>
                <a:close/>
              </a:path>
              <a:path w="556895" h="605154" extrusionOk="0">
                <a:moveTo>
                  <a:pt x="548063" y="186347"/>
                </a:moveTo>
                <a:lnTo>
                  <a:pt x="419149" y="186347"/>
                </a:lnTo>
                <a:lnTo>
                  <a:pt x="456988" y="230703"/>
                </a:lnTo>
                <a:lnTo>
                  <a:pt x="477937" y="276896"/>
                </a:lnTo>
                <a:lnTo>
                  <a:pt x="484971" y="323477"/>
                </a:lnTo>
                <a:lnTo>
                  <a:pt x="481063" y="368993"/>
                </a:lnTo>
                <a:lnTo>
                  <a:pt x="469185" y="411995"/>
                </a:lnTo>
                <a:lnTo>
                  <a:pt x="452311" y="451032"/>
                </a:lnTo>
                <a:lnTo>
                  <a:pt x="433415" y="484654"/>
                </a:lnTo>
                <a:lnTo>
                  <a:pt x="401446" y="529847"/>
                </a:lnTo>
                <a:lnTo>
                  <a:pt x="394320" y="538518"/>
                </a:lnTo>
                <a:lnTo>
                  <a:pt x="404615" y="538236"/>
                </a:lnTo>
                <a:lnTo>
                  <a:pt x="457380" y="499570"/>
                </a:lnTo>
                <a:lnTo>
                  <a:pt x="490713" y="460655"/>
                </a:lnTo>
                <a:lnTo>
                  <a:pt x="522605" y="408290"/>
                </a:lnTo>
                <a:lnTo>
                  <a:pt x="548435" y="342341"/>
                </a:lnTo>
                <a:lnTo>
                  <a:pt x="556291" y="276279"/>
                </a:lnTo>
                <a:lnTo>
                  <a:pt x="553821" y="216014"/>
                </a:lnTo>
                <a:lnTo>
                  <a:pt x="548063" y="186347"/>
                </a:lnTo>
                <a:close/>
              </a:path>
              <a:path w="556895" h="605154" extrusionOk="0">
                <a:moveTo>
                  <a:pt x="451280" y="0"/>
                </a:moveTo>
                <a:lnTo>
                  <a:pt x="237780" y="441236"/>
                </a:lnTo>
                <a:lnTo>
                  <a:pt x="303205" y="441236"/>
                </a:lnTo>
                <a:lnTo>
                  <a:pt x="324943" y="393493"/>
                </a:lnTo>
                <a:lnTo>
                  <a:pt x="393088" y="244462"/>
                </a:lnTo>
                <a:lnTo>
                  <a:pt x="399511" y="230229"/>
                </a:lnTo>
                <a:lnTo>
                  <a:pt x="412284" y="201558"/>
                </a:lnTo>
                <a:lnTo>
                  <a:pt x="419149" y="186347"/>
                </a:lnTo>
                <a:lnTo>
                  <a:pt x="548063" y="186347"/>
                </a:lnTo>
                <a:lnTo>
                  <a:pt x="543331" y="161972"/>
                </a:lnTo>
                <a:lnTo>
                  <a:pt x="527127" y="114577"/>
                </a:lnTo>
                <a:lnTo>
                  <a:pt x="507514" y="74257"/>
                </a:lnTo>
                <a:lnTo>
                  <a:pt x="486798" y="41437"/>
                </a:lnTo>
                <a:lnTo>
                  <a:pt x="467285" y="16543"/>
                </a:lnTo>
                <a:lnTo>
                  <a:pt x="4512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0" y="1830076"/>
            <a:ext cx="331470" cy="464184"/>
          </a:xfrm>
          <a:custGeom>
            <a:avLst/>
            <a:gdLst/>
            <a:ahLst/>
            <a:cxnLst/>
            <a:rect l="l" t="t" r="r" b="b"/>
            <a:pathLst>
              <a:path w="331470" h="464185" extrusionOk="0">
                <a:moveTo>
                  <a:pt x="70551" y="355788"/>
                </a:moveTo>
                <a:lnTo>
                  <a:pt x="24794" y="367879"/>
                </a:lnTo>
                <a:lnTo>
                  <a:pt x="0" y="442703"/>
                </a:lnTo>
                <a:lnTo>
                  <a:pt x="6683" y="452248"/>
                </a:lnTo>
                <a:lnTo>
                  <a:pt x="32129" y="462876"/>
                </a:lnTo>
                <a:lnTo>
                  <a:pt x="44683" y="463954"/>
                </a:lnTo>
                <a:lnTo>
                  <a:pt x="57704" y="463226"/>
                </a:lnTo>
                <a:lnTo>
                  <a:pt x="101932" y="443595"/>
                </a:lnTo>
                <a:lnTo>
                  <a:pt x="121766" y="403869"/>
                </a:lnTo>
                <a:lnTo>
                  <a:pt x="118858" y="380796"/>
                </a:lnTo>
                <a:lnTo>
                  <a:pt x="111360" y="359232"/>
                </a:lnTo>
                <a:lnTo>
                  <a:pt x="90879" y="359232"/>
                </a:lnTo>
                <a:lnTo>
                  <a:pt x="70551" y="355788"/>
                </a:lnTo>
                <a:close/>
              </a:path>
              <a:path w="331470" h="464185" extrusionOk="0">
                <a:moveTo>
                  <a:pt x="275811" y="281659"/>
                </a:moveTo>
                <a:lnTo>
                  <a:pt x="231470" y="296883"/>
                </a:lnTo>
                <a:lnTo>
                  <a:pt x="204770" y="326669"/>
                </a:lnTo>
                <a:lnTo>
                  <a:pt x="200568" y="344673"/>
                </a:lnTo>
                <a:lnTo>
                  <a:pt x="202964" y="362278"/>
                </a:lnTo>
                <a:lnTo>
                  <a:pt x="211987" y="377685"/>
                </a:lnTo>
                <a:lnTo>
                  <a:pt x="229057" y="389199"/>
                </a:lnTo>
                <a:lnTo>
                  <a:pt x="249198" y="392523"/>
                </a:lnTo>
                <a:lnTo>
                  <a:pt x="270062" y="390006"/>
                </a:lnTo>
                <a:lnTo>
                  <a:pt x="289304" y="383997"/>
                </a:lnTo>
                <a:lnTo>
                  <a:pt x="310416" y="371600"/>
                </a:lnTo>
                <a:lnTo>
                  <a:pt x="324953" y="354279"/>
                </a:lnTo>
                <a:lnTo>
                  <a:pt x="331470" y="333462"/>
                </a:lnTo>
                <a:lnTo>
                  <a:pt x="328522" y="310578"/>
                </a:lnTo>
                <a:lnTo>
                  <a:pt x="319460" y="284632"/>
                </a:lnTo>
                <a:lnTo>
                  <a:pt x="299553" y="284632"/>
                </a:lnTo>
                <a:lnTo>
                  <a:pt x="275811" y="281659"/>
                </a:lnTo>
                <a:close/>
              </a:path>
              <a:path w="331470" h="464185" extrusionOk="0">
                <a:moveTo>
                  <a:pt x="220051" y="0"/>
                </a:moveTo>
                <a:lnTo>
                  <a:pt x="0" y="76872"/>
                </a:lnTo>
                <a:lnTo>
                  <a:pt x="0" y="99068"/>
                </a:lnTo>
                <a:lnTo>
                  <a:pt x="90879" y="359232"/>
                </a:lnTo>
                <a:lnTo>
                  <a:pt x="111360" y="359232"/>
                </a:lnTo>
                <a:lnTo>
                  <a:pt x="97127" y="318298"/>
                </a:lnTo>
                <a:lnTo>
                  <a:pt x="31355" y="130962"/>
                </a:lnTo>
                <a:lnTo>
                  <a:pt x="222375" y="64223"/>
                </a:lnTo>
                <a:lnTo>
                  <a:pt x="242482" y="64223"/>
                </a:lnTo>
                <a:lnTo>
                  <a:pt x="220051" y="0"/>
                </a:lnTo>
                <a:close/>
              </a:path>
              <a:path w="331470" h="464185" extrusionOk="0">
                <a:moveTo>
                  <a:pt x="242482" y="64223"/>
                </a:moveTo>
                <a:lnTo>
                  <a:pt x="222375" y="64223"/>
                </a:lnTo>
                <a:lnTo>
                  <a:pt x="297254" y="278028"/>
                </a:lnTo>
                <a:lnTo>
                  <a:pt x="298588" y="280390"/>
                </a:lnTo>
                <a:lnTo>
                  <a:pt x="299553" y="284632"/>
                </a:lnTo>
                <a:lnTo>
                  <a:pt x="319460" y="284632"/>
                </a:lnTo>
                <a:lnTo>
                  <a:pt x="242482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1212369" y="0"/>
            <a:ext cx="339090" cy="417830"/>
          </a:xfrm>
          <a:custGeom>
            <a:avLst/>
            <a:gdLst/>
            <a:ahLst/>
            <a:cxnLst/>
            <a:rect l="l" t="t" r="r" b="b"/>
            <a:pathLst>
              <a:path w="339090" h="417830" extrusionOk="0">
                <a:moveTo>
                  <a:pt x="77789" y="309069"/>
                </a:moveTo>
                <a:lnTo>
                  <a:pt x="54689" y="311848"/>
                </a:lnTo>
                <a:lnTo>
                  <a:pt x="32037" y="321155"/>
                </a:lnTo>
                <a:lnTo>
                  <a:pt x="13053" y="337285"/>
                </a:lnTo>
                <a:lnTo>
                  <a:pt x="0" y="362451"/>
                </a:lnTo>
                <a:lnTo>
                  <a:pt x="545" y="386410"/>
                </a:lnTo>
                <a:lnTo>
                  <a:pt x="13922" y="405524"/>
                </a:lnTo>
                <a:lnTo>
                  <a:pt x="39367" y="416152"/>
                </a:lnTo>
                <a:lnTo>
                  <a:pt x="51921" y="417229"/>
                </a:lnTo>
                <a:lnTo>
                  <a:pt x="64942" y="416501"/>
                </a:lnTo>
                <a:lnTo>
                  <a:pt x="109170" y="396871"/>
                </a:lnTo>
                <a:lnTo>
                  <a:pt x="129004" y="357150"/>
                </a:lnTo>
                <a:lnTo>
                  <a:pt x="126095" y="334084"/>
                </a:lnTo>
                <a:lnTo>
                  <a:pt x="118598" y="312520"/>
                </a:lnTo>
                <a:lnTo>
                  <a:pt x="98117" y="312520"/>
                </a:lnTo>
                <a:lnTo>
                  <a:pt x="77789" y="309069"/>
                </a:lnTo>
                <a:close/>
              </a:path>
              <a:path w="339090" h="417830" extrusionOk="0">
                <a:moveTo>
                  <a:pt x="283049" y="234929"/>
                </a:moveTo>
                <a:lnTo>
                  <a:pt x="238707" y="250159"/>
                </a:lnTo>
                <a:lnTo>
                  <a:pt x="212007" y="279945"/>
                </a:lnTo>
                <a:lnTo>
                  <a:pt x="207805" y="297948"/>
                </a:lnTo>
                <a:lnTo>
                  <a:pt x="210202" y="315554"/>
                </a:lnTo>
                <a:lnTo>
                  <a:pt x="219224" y="330960"/>
                </a:lnTo>
                <a:lnTo>
                  <a:pt x="236295" y="342475"/>
                </a:lnTo>
                <a:lnTo>
                  <a:pt x="256435" y="345799"/>
                </a:lnTo>
                <a:lnTo>
                  <a:pt x="277299" y="343281"/>
                </a:lnTo>
                <a:lnTo>
                  <a:pt x="296542" y="337272"/>
                </a:lnTo>
                <a:lnTo>
                  <a:pt x="317655" y="324875"/>
                </a:lnTo>
                <a:lnTo>
                  <a:pt x="332196" y="307554"/>
                </a:lnTo>
                <a:lnTo>
                  <a:pt x="338713" y="286737"/>
                </a:lnTo>
                <a:lnTo>
                  <a:pt x="335760" y="263853"/>
                </a:lnTo>
                <a:lnTo>
                  <a:pt x="326694" y="237895"/>
                </a:lnTo>
                <a:lnTo>
                  <a:pt x="306791" y="237895"/>
                </a:lnTo>
                <a:lnTo>
                  <a:pt x="283049" y="234929"/>
                </a:lnTo>
                <a:close/>
              </a:path>
              <a:path w="339090" h="417830" extrusionOk="0">
                <a:moveTo>
                  <a:pt x="243617" y="0"/>
                </a:moveTo>
                <a:lnTo>
                  <a:pt x="93552" y="0"/>
                </a:lnTo>
                <a:lnTo>
                  <a:pt x="327" y="32561"/>
                </a:lnTo>
                <a:lnTo>
                  <a:pt x="98117" y="312520"/>
                </a:lnTo>
                <a:lnTo>
                  <a:pt x="118598" y="312520"/>
                </a:lnTo>
                <a:lnTo>
                  <a:pt x="104365" y="271579"/>
                </a:lnTo>
                <a:lnTo>
                  <a:pt x="38592" y="84237"/>
                </a:lnTo>
                <a:lnTo>
                  <a:pt x="229613" y="17499"/>
                </a:lnTo>
                <a:lnTo>
                  <a:pt x="249728" y="17499"/>
                </a:lnTo>
                <a:lnTo>
                  <a:pt x="243617" y="0"/>
                </a:lnTo>
                <a:close/>
              </a:path>
              <a:path w="339090" h="417830" extrusionOk="0">
                <a:moveTo>
                  <a:pt x="249728" y="17499"/>
                </a:moveTo>
                <a:lnTo>
                  <a:pt x="229613" y="17499"/>
                </a:lnTo>
                <a:lnTo>
                  <a:pt x="304492" y="231303"/>
                </a:lnTo>
                <a:lnTo>
                  <a:pt x="305838" y="233666"/>
                </a:lnTo>
                <a:lnTo>
                  <a:pt x="306791" y="237895"/>
                </a:lnTo>
                <a:lnTo>
                  <a:pt x="326694" y="237895"/>
                </a:lnTo>
                <a:lnTo>
                  <a:pt x="249728" y="17499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3406495" y="934374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4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4" extrusionOk="0">
                <a:moveTo>
                  <a:pt x="283054" y="281654"/>
                </a:moveTo>
                <a:lnTo>
                  <a:pt x="238713" y="296883"/>
                </a:lnTo>
                <a:lnTo>
                  <a:pt x="212013" y="326664"/>
                </a:lnTo>
                <a:lnTo>
                  <a:pt x="207811" y="344668"/>
                </a:lnTo>
                <a:lnTo>
                  <a:pt x="210207" y="362277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699" y="284619"/>
                </a:lnTo>
                <a:lnTo>
                  <a:pt x="306796" y="284619"/>
                </a:lnTo>
                <a:lnTo>
                  <a:pt x="283054" y="281654"/>
                </a:lnTo>
                <a:close/>
              </a:path>
              <a:path w="339089" h="464184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4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19"/>
                </a:lnTo>
                <a:lnTo>
                  <a:pt x="326699" y="284619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2099572" y="5859241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5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5" extrusionOk="0">
                <a:moveTo>
                  <a:pt x="283054" y="281659"/>
                </a:moveTo>
                <a:lnTo>
                  <a:pt x="238713" y="296883"/>
                </a:lnTo>
                <a:lnTo>
                  <a:pt x="212013" y="326669"/>
                </a:lnTo>
                <a:lnTo>
                  <a:pt x="207811" y="344673"/>
                </a:lnTo>
                <a:lnTo>
                  <a:pt x="210207" y="362278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703" y="284632"/>
                </a:lnTo>
                <a:lnTo>
                  <a:pt x="306796" y="284632"/>
                </a:lnTo>
                <a:lnTo>
                  <a:pt x="283054" y="281659"/>
                </a:lnTo>
                <a:close/>
              </a:path>
              <a:path w="339089" h="464185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5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32"/>
                </a:lnTo>
                <a:lnTo>
                  <a:pt x="326703" y="284632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3130407" y="0"/>
            <a:ext cx="445134" cy="248285"/>
          </a:xfrm>
          <a:custGeom>
            <a:avLst/>
            <a:gdLst/>
            <a:ahLst/>
            <a:cxnLst/>
            <a:rect l="l" t="t" r="r" b="b"/>
            <a:pathLst>
              <a:path w="445135" h="248285" extrusionOk="0">
                <a:moveTo>
                  <a:pt x="356834" y="0"/>
                </a:moveTo>
                <a:lnTo>
                  <a:pt x="77539" y="0"/>
                </a:lnTo>
                <a:lnTo>
                  <a:pt x="74079" y="2849"/>
                </a:lnTo>
                <a:lnTo>
                  <a:pt x="0" y="61054"/>
                </a:lnTo>
                <a:lnTo>
                  <a:pt x="7404" y="63416"/>
                </a:lnTo>
                <a:lnTo>
                  <a:pt x="12090" y="65156"/>
                </a:lnTo>
                <a:lnTo>
                  <a:pt x="106393" y="89782"/>
                </a:lnTo>
                <a:lnTo>
                  <a:pt x="143665" y="99578"/>
                </a:lnTo>
                <a:lnTo>
                  <a:pt x="167711" y="147827"/>
                </a:lnTo>
                <a:lnTo>
                  <a:pt x="179582" y="180605"/>
                </a:lnTo>
                <a:lnTo>
                  <a:pt x="204088" y="247807"/>
                </a:lnTo>
                <a:lnTo>
                  <a:pt x="208508" y="241241"/>
                </a:lnTo>
                <a:lnTo>
                  <a:pt x="211670" y="236758"/>
                </a:lnTo>
                <a:lnTo>
                  <a:pt x="247927" y="180167"/>
                </a:lnTo>
                <a:lnTo>
                  <a:pt x="264475" y="154115"/>
                </a:lnTo>
                <a:lnTo>
                  <a:pt x="280809" y="127932"/>
                </a:lnTo>
                <a:lnTo>
                  <a:pt x="286359" y="118940"/>
                </a:lnTo>
                <a:lnTo>
                  <a:pt x="292506" y="115892"/>
                </a:lnTo>
                <a:lnTo>
                  <a:pt x="444855" y="110330"/>
                </a:lnTo>
                <a:lnTo>
                  <a:pt x="427145" y="88248"/>
                </a:lnTo>
                <a:lnTo>
                  <a:pt x="410195" y="66826"/>
                </a:lnTo>
                <a:lnTo>
                  <a:pt x="393243" y="46347"/>
                </a:lnTo>
                <a:lnTo>
                  <a:pt x="375526" y="27094"/>
                </a:lnTo>
                <a:lnTo>
                  <a:pt x="360308" y="8269"/>
                </a:lnTo>
                <a:lnTo>
                  <a:pt x="35683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3414161" y="442234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0" y="255615"/>
                </a:lnTo>
                <a:lnTo>
                  <a:pt x="163917" y="239480"/>
                </a:lnTo>
                <a:lnTo>
                  <a:pt x="167644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46863" y="133629"/>
                </a:lnTo>
                <a:lnTo>
                  <a:pt x="35270" y="151276"/>
                </a:lnTo>
                <a:lnTo>
                  <a:pt x="0" y="205778"/>
                </a:lnTo>
                <a:lnTo>
                  <a:pt x="4813" y="205511"/>
                </a:lnTo>
                <a:lnTo>
                  <a:pt x="8153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2855650" y="5641611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5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0"/>
                </a:lnTo>
                <a:lnTo>
                  <a:pt x="119426" y="153981"/>
                </a:lnTo>
                <a:lnTo>
                  <a:pt x="113223" y="164027"/>
                </a:lnTo>
                <a:lnTo>
                  <a:pt x="102234" y="172351"/>
                </a:lnTo>
                <a:lnTo>
                  <a:pt x="94815" y="177044"/>
                </a:lnTo>
                <a:lnTo>
                  <a:pt x="87799" y="182479"/>
                </a:lnTo>
                <a:lnTo>
                  <a:pt x="80962" y="188239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3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8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8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2" y="68557"/>
                </a:lnTo>
                <a:lnTo>
                  <a:pt x="203084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5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52" y="58410"/>
                </a:lnTo>
                <a:lnTo>
                  <a:pt x="288084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4174652" y="4933215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35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91" y="82726"/>
                </a:lnTo>
                <a:lnTo>
                  <a:pt x="40954" y="100078"/>
                </a:lnTo>
                <a:lnTo>
                  <a:pt x="48437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9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17810" y="2931747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4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7"/>
                </a:lnTo>
                <a:lnTo>
                  <a:pt x="204089" y="438848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1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9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4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1904471" y="63403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9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2512834" y="4655614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5"/>
                </a:lnTo>
                <a:lnTo>
                  <a:pt x="266001" y="145516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8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8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4141269" y="1167645"/>
            <a:ext cx="431165" cy="439420"/>
          </a:xfrm>
          <a:custGeom>
            <a:avLst/>
            <a:gdLst/>
            <a:ahLst/>
            <a:cxnLst/>
            <a:rect l="l" t="t" r="r" b="b"/>
            <a:pathLst>
              <a:path w="431164" h="439419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5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9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46"/>
                </a:lnTo>
                <a:lnTo>
                  <a:pt x="430730" y="301963"/>
                </a:lnTo>
                <a:lnTo>
                  <a:pt x="430730" y="283772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09" y="110370"/>
                </a:lnTo>
                <a:lnTo>
                  <a:pt x="374385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31164" h="439419" extrusionOk="0">
                <a:moveTo>
                  <a:pt x="388239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85" y="84367"/>
                </a:lnTo>
                <a:lnTo>
                  <a:pt x="381073" y="58400"/>
                </a:lnTo>
                <a:lnTo>
                  <a:pt x="388239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3580034" y="6175626"/>
            <a:ext cx="266065" cy="225425"/>
          </a:xfrm>
          <a:custGeom>
            <a:avLst/>
            <a:gdLst/>
            <a:ahLst/>
            <a:cxnLst/>
            <a:rect l="l" t="t" r="r" b="b"/>
            <a:pathLst>
              <a:path w="266064" h="225425" extrusionOk="0">
                <a:moveTo>
                  <a:pt x="172884" y="198386"/>
                </a:moveTo>
                <a:lnTo>
                  <a:pt x="92989" y="198386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16745" y="225173"/>
                </a:lnTo>
                <a:lnTo>
                  <a:pt x="167300" y="225173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4" y="198386"/>
                </a:lnTo>
                <a:close/>
              </a:path>
              <a:path w="266064" h="22542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86"/>
                </a:lnTo>
                <a:lnTo>
                  <a:pt x="172884" y="198386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9"/>
                </a:lnTo>
                <a:close/>
              </a:path>
              <a:path w="266064" h="225425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0" y="0"/>
            <a:ext cx="652780" cy="281940"/>
          </a:xfrm>
          <a:custGeom>
            <a:avLst/>
            <a:gdLst/>
            <a:ahLst/>
            <a:cxnLst/>
            <a:rect l="l" t="t" r="r" b="b"/>
            <a:pathLst>
              <a:path w="652780" h="281940" extrusionOk="0">
                <a:moveTo>
                  <a:pt x="652616" y="0"/>
                </a:moveTo>
                <a:lnTo>
                  <a:pt x="615352" y="0"/>
                </a:lnTo>
                <a:lnTo>
                  <a:pt x="584891" y="27022"/>
                </a:lnTo>
                <a:lnTo>
                  <a:pt x="536141" y="62943"/>
                </a:lnTo>
                <a:lnTo>
                  <a:pt x="484165" y="95280"/>
                </a:lnTo>
                <a:lnTo>
                  <a:pt x="429753" y="124215"/>
                </a:lnTo>
                <a:lnTo>
                  <a:pt x="373694" y="149932"/>
                </a:lnTo>
                <a:lnTo>
                  <a:pt x="316778" y="172611"/>
                </a:lnTo>
                <a:lnTo>
                  <a:pt x="259794" y="192435"/>
                </a:lnTo>
                <a:lnTo>
                  <a:pt x="203531" y="209586"/>
                </a:lnTo>
                <a:lnTo>
                  <a:pt x="148777" y="224246"/>
                </a:lnTo>
                <a:lnTo>
                  <a:pt x="96324" y="236598"/>
                </a:lnTo>
                <a:lnTo>
                  <a:pt x="46959" y="246823"/>
                </a:lnTo>
                <a:lnTo>
                  <a:pt x="1471" y="255103"/>
                </a:lnTo>
                <a:lnTo>
                  <a:pt x="0" y="255338"/>
                </a:lnTo>
                <a:lnTo>
                  <a:pt x="0" y="281619"/>
                </a:lnTo>
                <a:lnTo>
                  <a:pt x="57096" y="271460"/>
                </a:lnTo>
                <a:lnTo>
                  <a:pt x="130046" y="255807"/>
                </a:lnTo>
                <a:lnTo>
                  <a:pt x="208346" y="235560"/>
                </a:lnTo>
                <a:lnTo>
                  <a:pt x="249348" y="223348"/>
                </a:lnTo>
                <a:lnTo>
                  <a:pt x="291900" y="209358"/>
                </a:lnTo>
                <a:lnTo>
                  <a:pt x="335523" y="193490"/>
                </a:lnTo>
                <a:lnTo>
                  <a:pt x="379740" y="175646"/>
                </a:lnTo>
                <a:lnTo>
                  <a:pt x="424073" y="155725"/>
                </a:lnTo>
                <a:lnTo>
                  <a:pt x="468047" y="133628"/>
                </a:lnTo>
                <a:lnTo>
                  <a:pt x="511182" y="109255"/>
                </a:lnTo>
                <a:lnTo>
                  <a:pt x="553003" y="82507"/>
                </a:lnTo>
                <a:lnTo>
                  <a:pt x="593032" y="53284"/>
                </a:lnTo>
                <a:lnTo>
                  <a:pt x="630791" y="21487"/>
                </a:lnTo>
                <a:lnTo>
                  <a:pt x="65261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0" y="0"/>
            <a:ext cx="898525" cy="393065"/>
          </a:xfrm>
          <a:custGeom>
            <a:avLst/>
            <a:gdLst/>
            <a:ahLst/>
            <a:cxnLst/>
            <a:rect l="l" t="t" r="r" b="b"/>
            <a:pathLst>
              <a:path w="898525" h="393065" extrusionOk="0">
                <a:moveTo>
                  <a:pt x="897958" y="0"/>
                </a:moveTo>
                <a:lnTo>
                  <a:pt x="868963" y="0"/>
                </a:lnTo>
                <a:lnTo>
                  <a:pt x="853195" y="28974"/>
                </a:lnTo>
                <a:lnTo>
                  <a:pt x="828840" y="64709"/>
                </a:lnTo>
                <a:lnTo>
                  <a:pt x="790469" y="109298"/>
                </a:lnTo>
                <a:lnTo>
                  <a:pt x="746887" y="149285"/>
                </a:lnTo>
                <a:lnTo>
                  <a:pt x="698863" y="184922"/>
                </a:lnTo>
                <a:lnTo>
                  <a:pt x="647168" y="216457"/>
                </a:lnTo>
                <a:lnTo>
                  <a:pt x="592572" y="244141"/>
                </a:lnTo>
                <a:lnTo>
                  <a:pt x="535846" y="268224"/>
                </a:lnTo>
                <a:lnTo>
                  <a:pt x="477759" y="288957"/>
                </a:lnTo>
                <a:lnTo>
                  <a:pt x="419083" y="306589"/>
                </a:lnTo>
                <a:lnTo>
                  <a:pt x="360587" y="321371"/>
                </a:lnTo>
                <a:lnTo>
                  <a:pt x="303042" y="333553"/>
                </a:lnTo>
                <a:lnTo>
                  <a:pt x="247219" y="343386"/>
                </a:lnTo>
                <a:lnTo>
                  <a:pt x="193888" y="351119"/>
                </a:lnTo>
                <a:lnTo>
                  <a:pt x="143818" y="357002"/>
                </a:lnTo>
                <a:lnTo>
                  <a:pt x="97782" y="361287"/>
                </a:lnTo>
                <a:lnTo>
                  <a:pt x="56548" y="364223"/>
                </a:lnTo>
                <a:lnTo>
                  <a:pt x="0" y="366764"/>
                </a:lnTo>
                <a:lnTo>
                  <a:pt x="0" y="392534"/>
                </a:lnTo>
                <a:lnTo>
                  <a:pt x="85817" y="388285"/>
                </a:lnTo>
                <a:lnTo>
                  <a:pt x="151778" y="382416"/>
                </a:lnTo>
                <a:lnTo>
                  <a:pt x="225812" y="373186"/>
                </a:lnTo>
                <a:lnTo>
                  <a:pt x="305574" y="359844"/>
                </a:lnTo>
                <a:lnTo>
                  <a:pt x="347486" y="351253"/>
                </a:lnTo>
                <a:lnTo>
                  <a:pt x="391096" y="341026"/>
                </a:lnTo>
                <a:lnTo>
                  <a:pt x="435936" y="329021"/>
                </a:lnTo>
                <a:lnTo>
                  <a:pt x="481540" y="315098"/>
                </a:lnTo>
                <a:lnTo>
                  <a:pt x="527442" y="299116"/>
                </a:lnTo>
                <a:lnTo>
                  <a:pt x="573174" y="280935"/>
                </a:lnTo>
                <a:lnTo>
                  <a:pt x="618270" y="260414"/>
                </a:lnTo>
                <a:lnTo>
                  <a:pt x="662264" y="237412"/>
                </a:lnTo>
                <a:lnTo>
                  <a:pt x="704687" y="211788"/>
                </a:lnTo>
                <a:lnTo>
                  <a:pt x="745074" y="183402"/>
                </a:lnTo>
                <a:lnTo>
                  <a:pt x="782958" y="152114"/>
                </a:lnTo>
                <a:lnTo>
                  <a:pt x="817873" y="117782"/>
                </a:lnTo>
                <a:lnTo>
                  <a:pt x="849350" y="80266"/>
                </a:lnTo>
                <a:lnTo>
                  <a:pt x="875053" y="42610"/>
                </a:lnTo>
                <a:lnTo>
                  <a:pt x="896666" y="3056"/>
                </a:lnTo>
                <a:lnTo>
                  <a:pt x="89795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0" y="0"/>
            <a:ext cx="1074420" cy="501650"/>
          </a:xfrm>
          <a:custGeom>
            <a:avLst/>
            <a:gdLst/>
            <a:ahLst/>
            <a:cxnLst/>
            <a:rect l="l" t="t" r="r" b="b"/>
            <a:pathLst>
              <a:path w="1074420" h="501650" extrusionOk="0">
                <a:moveTo>
                  <a:pt x="0" y="467582"/>
                </a:moveTo>
                <a:lnTo>
                  <a:pt x="0" y="493311"/>
                </a:lnTo>
                <a:lnTo>
                  <a:pt x="34098" y="494310"/>
                </a:lnTo>
                <a:lnTo>
                  <a:pt x="44258" y="495282"/>
                </a:lnTo>
                <a:lnTo>
                  <a:pt x="71842" y="497410"/>
                </a:lnTo>
                <a:lnTo>
                  <a:pt x="114579" y="499744"/>
                </a:lnTo>
                <a:lnTo>
                  <a:pt x="170196" y="501335"/>
                </a:lnTo>
                <a:lnTo>
                  <a:pt x="236422" y="501231"/>
                </a:lnTo>
                <a:lnTo>
                  <a:pt x="310986" y="498482"/>
                </a:lnTo>
                <a:lnTo>
                  <a:pt x="391615" y="492139"/>
                </a:lnTo>
                <a:lnTo>
                  <a:pt x="434116" y="487232"/>
                </a:lnTo>
                <a:lnTo>
                  <a:pt x="478450" y="480843"/>
                </a:lnTo>
                <a:lnTo>
                  <a:pt x="508932" y="475474"/>
                </a:lnTo>
                <a:lnTo>
                  <a:pt x="184481" y="475474"/>
                </a:lnTo>
                <a:lnTo>
                  <a:pt x="143148" y="474803"/>
                </a:lnTo>
                <a:lnTo>
                  <a:pt x="78172" y="471952"/>
                </a:lnTo>
                <a:lnTo>
                  <a:pt x="36117" y="468644"/>
                </a:lnTo>
                <a:lnTo>
                  <a:pt x="0" y="467582"/>
                </a:lnTo>
                <a:close/>
              </a:path>
              <a:path w="1074420" h="501650" extrusionOk="0">
                <a:moveTo>
                  <a:pt x="1074067" y="0"/>
                </a:moveTo>
                <a:lnTo>
                  <a:pt x="1048129" y="0"/>
                </a:lnTo>
                <a:lnTo>
                  <a:pt x="1047004" y="10417"/>
                </a:lnTo>
                <a:lnTo>
                  <a:pt x="1038265" y="54640"/>
                </a:lnTo>
                <a:lnTo>
                  <a:pt x="1025789" y="96755"/>
                </a:lnTo>
                <a:lnTo>
                  <a:pt x="1009582" y="136740"/>
                </a:lnTo>
                <a:lnTo>
                  <a:pt x="989646" y="174576"/>
                </a:lnTo>
                <a:lnTo>
                  <a:pt x="965985" y="210240"/>
                </a:lnTo>
                <a:lnTo>
                  <a:pt x="938604" y="243714"/>
                </a:lnTo>
                <a:lnTo>
                  <a:pt x="896494" y="284794"/>
                </a:lnTo>
                <a:lnTo>
                  <a:pt x="849593" y="320834"/>
                </a:lnTo>
                <a:lnTo>
                  <a:pt x="798646" y="352153"/>
                </a:lnTo>
                <a:lnTo>
                  <a:pt x="744400" y="379066"/>
                </a:lnTo>
                <a:lnTo>
                  <a:pt x="687598" y="401889"/>
                </a:lnTo>
                <a:lnTo>
                  <a:pt x="628989" y="420939"/>
                </a:lnTo>
                <a:lnTo>
                  <a:pt x="569316" y="436532"/>
                </a:lnTo>
                <a:lnTo>
                  <a:pt x="509326" y="448985"/>
                </a:lnTo>
                <a:lnTo>
                  <a:pt x="449765" y="458614"/>
                </a:lnTo>
                <a:lnTo>
                  <a:pt x="391377" y="465735"/>
                </a:lnTo>
                <a:lnTo>
                  <a:pt x="334909" y="470666"/>
                </a:lnTo>
                <a:lnTo>
                  <a:pt x="281107" y="473721"/>
                </a:lnTo>
                <a:lnTo>
                  <a:pt x="230715" y="475218"/>
                </a:lnTo>
                <a:lnTo>
                  <a:pt x="184481" y="475474"/>
                </a:lnTo>
                <a:lnTo>
                  <a:pt x="508932" y="475474"/>
                </a:lnTo>
                <a:lnTo>
                  <a:pt x="570810" y="462895"/>
                </a:lnTo>
                <a:lnTo>
                  <a:pt x="617930" y="450974"/>
                </a:lnTo>
                <a:lnTo>
                  <a:pt x="665073" y="436849"/>
                </a:lnTo>
                <a:lnTo>
                  <a:pt x="711786" y="420336"/>
                </a:lnTo>
                <a:lnTo>
                  <a:pt x="757616" y="401257"/>
                </a:lnTo>
                <a:lnTo>
                  <a:pt x="802111" y="379430"/>
                </a:lnTo>
                <a:lnTo>
                  <a:pt x="844818" y="354674"/>
                </a:lnTo>
                <a:lnTo>
                  <a:pt x="885283" y="326808"/>
                </a:lnTo>
                <a:lnTo>
                  <a:pt x="923055" y="295652"/>
                </a:lnTo>
                <a:lnTo>
                  <a:pt x="957680" y="261024"/>
                </a:lnTo>
                <a:lnTo>
                  <a:pt x="986570" y="225749"/>
                </a:lnTo>
                <a:lnTo>
                  <a:pt x="1011550" y="188228"/>
                </a:lnTo>
                <a:lnTo>
                  <a:pt x="1032616" y="148482"/>
                </a:lnTo>
                <a:lnTo>
                  <a:pt x="1049762" y="106532"/>
                </a:lnTo>
                <a:lnTo>
                  <a:pt x="1062986" y="62401"/>
                </a:lnTo>
                <a:lnTo>
                  <a:pt x="1072282" y="16108"/>
                </a:lnTo>
                <a:lnTo>
                  <a:pt x="107406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0" y="0"/>
            <a:ext cx="346710" cy="155575"/>
          </a:xfrm>
          <a:custGeom>
            <a:avLst/>
            <a:gdLst/>
            <a:ahLst/>
            <a:cxnLst/>
            <a:rect l="l" t="t" r="r" b="b"/>
            <a:pathLst>
              <a:path w="346710" h="155575" extrusionOk="0">
                <a:moveTo>
                  <a:pt x="346631" y="0"/>
                </a:moveTo>
                <a:lnTo>
                  <a:pt x="296532" y="0"/>
                </a:lnTo>
                <a:lnTo>
                  <a:pt x="260484" y="20513"/>
                </a:lnTo>
                <a:lnTo>
                  <a:pt x="205761" y="48066"/>
                </a:lnTo>
                <a:lnTo>
                  <a:pt x="150720" y="72781"/>
                </a:lnTo>
                <a:lnTo>
                  <a:pt x="96165" y="94770"/>
                </a:lnTo>
                <a:lnTo>
                  <a:pt x="42897" y="114147"/>
                </a:lnTo>
                <a:lnTo>
                  <a:pt x="0" y="128292"/>
                </a:lnTo>
                <a:lnTo>
                  <a:pt x="0" y="155519"/>
                </a:lnTo>
                <a:lnTo>
                  <a:pt x="103221" y="120223"/>
                </a:lnTo>
                <a:lnTo>
                  <a:pt x="143003" y="104483"/>
                </a:lnTo>
                <a:lnTo>
                  <a:pt x="184173" y="86836"/>
                </a:lnTo>
                <a:lnTo>
                  <a:pt x="226247" y="67226"/>
                </a:lnTo>
                <a:lnTo>
                  <a:pt x="268740" y="45595"/>
                </a:lnTo>
                <a:lnTo>
                  <a:pt x="311169" y="21885"/>
                </a:lnTo>
                <a:lnTo>
                  <a:pt x="34663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0" y="0"/>
            <a:ext cx="26670" cy="13335"/>
          </a:xfrm>
          <a:custGeom>
            <a:avLst/>
            <a:gdLst/>
            <a:ahLst/>
            <a:cxnLst/>
            <a:rect l="l" t="t" r="r" b="b"/>
            <a:pathLst>
              <a:path w="26670" h="13335" extrusionOk="0">
                <a:moveTo>
                  <a:pt x="26084" y="0"/>
                </a:moveTo>
                <a:lnTo>
                  <a:pt x="0" y="0"/>
                </a:lnTo>
                <a:lnTo>
                  <a:pt x="0" y="13053"/>
                </a:lnTo>
                <a:lnTo>
                  <a:pt x="2608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7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7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" name="Google Shape;73;p7"/>
          <p:cNvSpPr txBox="1"/>
          <p:nvPr/>
        </p:nvSpPr>
        <p:spPr>
          <a:xfrm>
            <a:off x="-434" y="5022850"/>
            <a:ext cx="457243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instruments, add sounds, </a:t>
            </a:r>
            <a:b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 press keys to play music.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1939130" y="5890085"/>
            <a:ext cx="694902" cy="259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7"/>
          <p:cNvSpPr txBox="1"/>
          <p:nvPr/>
        </p:nvSpPr>
        <p:spPr>
          <a:xfrm>
            <a:off x="45783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2683759" y="5937249"/>
            <a:ext cx="1435584" cy="19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-434" y="788715"/>
            <a:ext cx="4572434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Make Music 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7072F418-AE58-2845-AA0B-F4829B114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68" y="1885294"/>
            <a:ext cx="1837944" cy="137085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C2C3F56C-DD20-8348-9D54-660954DF6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789" y="1883473"/>
            <a:ext cx="1823093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26179BE-4EC9-8646-9B51-CE895BC9DB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168" y="3442144"/>
            <a:ext cx="1825511" cy="13691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AFFDDBB-1969-A849-98DC-12A2E3268F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907" y="3440911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6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3" name="Google Shape;463;p16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4" name="Google Shape;464;p16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5" name="Google Shape;465;p16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6" name="Google Shape;466;p16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7" name="Google Shape;467;p16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" name="Google Shape;468;p16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" name="Google Shape;469;p16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" name="Google Shape;470;p16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" name="Google Shape;471;p16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2" name="Google Shape;472;p16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" name="Google Shape;473;p16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" name="Google Shape;474;p16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16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16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16"/>
          <p:cNvSpPr/>
          <p:nvPr/>
        </p:nvSpPr>
        <p:spPr>
          <a:xfrm>
            <a:off x="0" y="927100"/>
            <a:ext cx="4572000" cy="1838960"/>
          </a:xfrm>
          <a:custGeom>
            <a:avLst/>
            <a:gdLst/>
            <a:ahLst/>
            <a:cxnLst/>
            <a:rect l="l" t="t" r="r" b="b"/>
            <a:pathLst>
              <a:path w="4572000" h="1838960" extrusionOk="0">
                <a:moveTo>
                  <a:pt x="0" y="1838452"/>
                </a:moveTo>
                <a:lnTo>
                  <a:pt x="4572000" y="1838452"/>
                </a:lnTo>
                <a:lnTo>
                  <a:pt x="4572000" y="0"/>
                </a:lnTo>
                <a:lnTo>
                  <a:pt x="0" y="0"/>
                </a:lnTo>
                <a:lnTo>
                  <a:pt x="0" y="183845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1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" name="Google Shape;479;p16"/>
          <p:cNvSpPr/>
          <p:nvPr/>
        </p:nvSpPr>
        <p:spPr>
          <a:xfrm>
            <a:off x="0" y="2765551"/>
            <a:ext cx="4572000" cy="2708275"/>
          </a:xfrm>
          <a:custGeom>
            <a:avLst/>
            <a:gdLst/>
            <a:ahLst/>
            <a:cxnLst/>
            <a:rect l="l" t="t" r="r" b="b"/>
            <a:pathLst>
              <a:path w="4572000" h="2708275" extrusionOk="0">
                <a:moveTo>
                  <a:pt x="0" y="2708148"/>
                </a:moveTo>
                <a:lnTo>
                  <a:pt x="4572000" y="2708148"/>
                </a:lnTo>
                <a:lnTo>
                  <a:pt x="4572000" y="0"/>
                </a:lnTo>
                <a:lnTo>
                  <a:pt x="0" y="0"/>
                </a:lnTo>
                <a:lnTo>
                  <a:pt x="0" y="270814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" name="Google Shape;480;p16"/>
          <p:cNvSpPr/>
          <p:nvPr/>
        </p:nvSpPr>
        <p:spPr>
          <a:xfrm>
            <a:off x="0" y="275285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1" name="Google Shape;481;p16"/>
          <p:cNvSpPr/>
          <p:nvPr/>
        </p:nvSpPr>
        <p:spPr>
          <a:xfrm>
            <a:off x="1423786" y="3269453"/>
            <a:ext cx="1724416" cy="19934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" name="Google Shape;482;p16"/>
          <p:cNvSpPr txBox="1"/>
          <p:nvPr/>
        </p:nvSpPr>
        <p:spPr>
          <a:xfrm>
            <a:off x="3365691" y="3463190"/>
            <a:ext cx="89281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up arrow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key).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3" name="Google Shape;483;p16"/>
          <p:cNvSpPr/>
          <p:nvPr/>
        </p:nvSpPr>
        <p:spPr>
          <a:xfrm>
            <a:off x="3099549" y="3565634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25085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" name="Google Shape;484;p16"/>
          <p:cNvSpPr txBox="1"/>
          <p:nvPr/>
        </p:nvSpPr>
        <p:spPr>
          <a:xfrm>
            <a:off x="3030971" y="4362843"/>
            <a:ext cx="131508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different sounds.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5" name="Google Shape;485;p16"/>
          <p:cNvSpPr/>
          <p:nvPr/>
        </p:nvSpPr>
        <p:spPr>
          <a:xfrm>
            <a:off x="0" y="547370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6" name="Google Shape;486;p16"/>
          <p:cNvSpPr/>
          <p:nvPr/>
        </p:nvSpPr>
        <p:spPr>
          <a:xfrm>
            <a:off x="0" y="5461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7" name="Google Shape;487;p16"/>
          <p:cNvSpPr/>
          <p:nvPr/>
        </p:nvSpPr>
        <p:spPr>
          <a:xfrm>
            <a:off x="2590939" y="4453331"/>
            <a:ext cx="302895" cy="588645"/>
          </a:xfrm>
          <a:custGeom>
            <a:avLst/>
            <a:gdLst/>
            <a:ahLst/>
            <a:cxnLst/>
            <a:rect l="l" t="t" r="r" b="b"/>
            <a:pathLst>
              <a:path w="302894" h="588645" extrusionOk="0">
                <a:moveTo>
                  <a:pt x="0" y="588568"/>
                </a:moveTo>
                <a:lnTo>
                  <a:pt x="302679" y="588568"/>
                </a:lnTo>
                <a:lnTo>
                  <a:pt x="302679" y="0"/>
                </a:lnTo>
                <a:lnTo>
                  <a:pt x="635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" name="Google Shape;488;p16"/>
          <p:cNvSpPr/>
          <p:nvPr/>
        </p:nvSpPr>
        <p:spPr>
          <a:xfrm>
            <a:off x="2893623" y="4453328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 h="120000" extrusionOk="0">
                <a:moveTo>
                  <a:pt x="0" y="0"/>
                </a:moveTo>
                <a:lnTo>
                  <a:pt x="12661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9" name="Google Shape;489;p16"/>
          <p:cNvSpPr txBox="1"/>
          <p:nvPr/>
        </p:nvSpPr>
        <p:spPr>
          <a:xfrm>
            <a:off x="0" y="1035707"/>
            <a:ext cx="457199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0" name="Google Shape;490;p16"/>
          <p:cNvSpPr txBox="1"/>
          <p:nvPr/>
        </p:nvSpPr>
        <p:spPr>
          <a:xfrm>
            <a:off x="0" y="2872746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1" name="Google Shape;491;p16"/>
          <p:cNvSpPr/>
          <p:nvPr/>
        </p:nvSpPr>
        <p:spPr>
          <a:xfrm>
            <a:off x="2415222" y="1412239"/>
            <a:ext cx="0" cy="1191260"/>
          </a:xfrm>
          <a:custGeom>
            <a:avLst/>
            <a:gdLst/>
            <a:ahLst/>
            <a:cxnLst/>
            <a:rect l="l" t="t" r="r" b="b"/>
            <a:pathLst>
              <a:path w="120000" h="1191260" extrusionOk="0">
                <a:moveTo>
                  <a:pt x="0" y="0"/>
                </a:moveTo>
                <a:lnTo>
                  <a:pt x="0" y="11912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" name="Google Shape;492;p16"/>
          <p:cNvSpPr txBox="1">
            <a:spLocks noGrp="1"/>
          </p:cNvSpPr>
          <p:nvPr>
            <p:ph type="title"/>
          </p:nvPr>
        </p:nvSpPr>
        <p:spPr>
          <a:xfrm>
            <a:off x="215900" y="256942"/>
            <a:ext cx="4356100" cy="52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72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Make a Melody</a:t>
            </a:r>
            <a:endParaRPr sz="2400" dirty="0"/>
          </a:p>
          <a:p>
            <a:pPr marL="12700" lvl="0" indent="0" algn="l" rtl="0">
              <a:lnSpc>
                <a:spcPct val="113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3" name="Google Shape;493;p16"/>
          <p:cNvSpPr txBox="1"/>
          <p:nvPr/>
        </p:nvSpPr>
        <p:spPr>
          <a:xfrm>
            <a:off x="215901" y="2063553"/>
            <a:ext cx="1111814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 instrument,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Saxophone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4" name="Google Shape;494;p16"/>
          <p:cNvSpPr/>
          <p:nvPr/>
        </p:nvSpPr>
        <p:spPr>
          <a:xfrm>
            <a:off x="1435735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" name="Google Shape;495;p16"/>
          <p:cNvSpPr/>
          <p:nvPr/>
        </p:nvSpPr>
        <p:spPr>
          <a:xfrm>
            <a:off x="1522430" y="1558081"/>
            <a:ext cx="539079" cy="50440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16"/>
          <p:cNvSpPr/>
          <p:nvPr/>
        </p:nvSpPr>
        <p:spPr>
          <a:xfrm>
            <a:off x="1435735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9" name="Google Shape;499;p16"/>
          <p:cNvSpPr txBox="1"/>
          <p:nvPr/>
        </p:nvSpPr>
        <p:spPr>
          <a:xfrm>
            <a:off x="1517266" y="2070100"/>
            <a:ext cx="53149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Saxophone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0" name="Google Shape;500;p16"/>
          <p:cNvSpPr txBox="1"/>
          <p:nvPr/>
        </p:nvSpPr>
        <p:spPr>
          <a:xfrm>
            <a:off x="0" y="5595007"/>
            <a:ext cx="4572000" cy="30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901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1" name="Google Shape;501;p16"/>
          <p:cNvSpPr/>
          <p:nvPr/>
        </p:nvSpPr>
        <p:spPr>
          <a:xfrm>
            <a:off x="1536338" y="5943088"/>
            <a:ext cx="204584" cy="2219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2" name="Google Shape;502;p16"/>
          <p:cNvSpPr txBox="1"/>
          <p:nvPr/>
        </p:nvSpPr>
        <p:spPr>
          <a:xfrm>
            <a:off x="2666778" y="2063553"/>
            <a:ext cx="1684189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music sprites,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Music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3" name="Google Shape;503;p16"/>
          <p:cNvSpPr/>
          <p:nvPr/>
        </p:nvSpPr>
        <p:spPr>
          <a:xfrm>
            <a:off x="2722879" y="1638782"/>
            <a:ext cx="1574799" cy="304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4" name="Google Shape;504;p16"/>
          <p:cNvSpPr/>
          <p:nvPr/>
        </p:nvSpPr>
        <p:spPr>
          <a:xfrm>
            <a:off x="2716529" y="1632435"/>
            <a:ext cx="1587500" cy="317500"/>
          </a:xfrm>
          <a:custGeom>
            <a:avLst/>
            <a:gdLst/>
            <a:ahLst/>
            <a:cxnLst/>
            <a:rect l="l" t="t" r="r" b="b"/>
            <a:pathLst>
              <a:path w="1587500" h="3175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73050"/>
                </a:lnTo>
                <a:lnTo>
                  <a:pt x="2000" y="286483"/>
                </a:lnTo>
                <a:lnTo>
                  <a:pt x="9037" y="301042"/>
                </a:lnTo>
                <a:lnTo>
                  <a:pt x="22668" y="312717"/>
                </a:lnTo>
                <a:lnTo>
                  <a:pt x="44450" y="317500"/>
                </a:lnTo>
                <a:lnTo>
                  <a:pt x="1543050" y="317500"/>
                </a:lnTo>
                <a:lnTo>
                  <a:pt x="1556483" y="315499"/>
                </a:lnTo>
                <a:lnTo>
                  <a:pt x="1571042" y="308462"/>
                </a:lnTo>
                <a:lnTo>
                  <a:pt x="1582717" y="294831"/>
                </a:lnTo>
                <a:lnTo>
                  <a:pt x="1587500" y="273050"/>
                </a:lnTo>
                <a:lnTo>
                  <a:pt x="1587500" y="44450"/>
                </a:lnTo>
                <a:lnTo>
                  <a:pt x="1585499" y="31016"/>
                </a:lnTo>
                <a:lnTo>
                  <a:pt x="1578462" y="16457"/>
                </a:lnTo>
                <a:lnTo>
                  <a:pt x="1564831" y="4782"/>
                </a:lnTo>
                <a:lnTo>
                  <a:pt x="15430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" name="Google Shape;505;p16"/>
          <p:cNvSpPr/>
          <p:nvPr/>
        </p:nvSpPr>
        <p:spPr>
          <a:xfrm>
            <a:off x="3678248" y="1787748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6" name="Google Shape;506;p16"/>
          <p:cNvSpPr/>
          <p:nvPr/>
        </p:nvSpPr>
        <p:spPr>
          <a:xfrm>
            <a:off x="2603639" y="3864759"/>
            <a:ext cx="290195" cy="588645"/>
          </a:xfrm>
          <a:custGeom>
            <a:avLst/>
            <a:gdLst/>
            <a:ahLst/>
            <a:cxnLst/>
            <a:rect l="l" t="t" r="r" b="b"/>
            <a:pathLst>
              <a:path w="290194" h="588645" extrusionOk="0">
                <a:moveTo>
                  <a:pt x="0" y="588568"/>
                </a:moveTo>
                <a:lnTo>
                  <a:pt x="289979" y="588568"/>
                </a:lnTo>
                <a:lnTo>
                  <a:pt x="289979" y="0"/>
                </a:lnTo>
                <a:lnTo>
                  <a:pt x="508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82;p16">
            <a:extLst>
              <a:ext uri="{FF2B5EF4-FFF2-40B4-BE49-F238E27FC236}">
                <a16:creationId xmlns:a16="http://schemas.microsoft.com/office/drawing/2014/main" id="{2F62C2E7-ABC9-BF4B-BBFE-EADDACBDAB55}"/>
              </a:ext>
            </a:extLst>
          </p:cNvPr>
          <p:cNvSpPr txBox="1"/>
          <p:nvPr/>
        </p:nvSpPr>
        <p:spPr>
          <a:xfrm>
            <a:off x="1849079" y="5950414"/>
            <a:ext cx="2671245" cy="25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up arrow</a:t>
            </a:r>
            <a:r>
              <a:rPr lang="en-US" sz="900" b="1" dirty="0"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5AD51D0-9125-4C5C-916E-AA5E4F9855EA}"/>
              </a:ext>
            </a:extLst>
          </p:cNvPr>
          <p:cNvGrpSpPr/>
          <p:nvPr/>
        </p:nvGrpSpPr>
        <p:grpSpPr>
          <a:xfrm>
            <a:off x="565433" y="1530831"/>
            <a:ext cx="412750" cy="412751"/>
            <a:chOff x="3362829" y="1452757"/>
            <a:chExt cx="412750" cy="412751"/>
          </a:xfrm>
        </p:grpSpPr>
        <p:sp>
          <p:nvSpPr>
            <p:cNvPr id="49" name="object 23">
              <a:extLst>
                <a:ext uri="{FF2B5EF4-FFF2-40B4-BE49-F238E27FC236}">
                  <a16:creationId xmlns:a16="http://schemas.microsoft.com/office/drawing/2014/main" id="{CA61F620-CD55-4710-B4C1-D59D2B3458D2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4">
              <a:extLst>
                <a:ext uri="{FF2B5EF4-FFF2-40B4-BE49-F238E27FC236}">
                  <a16:creationId xmlns:a16="http://schemas.microsoft.com/office/drawing/2014/main" id="{EC601F87-4040-448E-996E-47507FED44F9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7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2" name="Google Shape;512;p17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" name="Google Shape;513;p17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" name="Google Shape;514;p17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" name="Google Shape;515;p17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" name="Google Shape;516;p17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7" name="Google Shape;517;p17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8" name="Google Shape;518;p17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" name="Google Shape;519;p17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" name="Google Shape;520;p17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" name="Google Shape;521;p17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" name="Google Shape;522;p17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3" name="Google Shape;523;p17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" name="Google Shape;524;p17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" name="Google Shape;525;p17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" name="Google Shape;526;p1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" name="Google Shape;527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" name="Google Shape;528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" name="Google Shape;529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" name="Google Shape;530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17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17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33" name="Google Shape;533;p17"/>
          <p:cNvSpPr txBox="1"/>
          <p:nvPr/>
        </p:nvSpPr>
        <p:spPr>
          <a:xfrm>
            <a:off x="640951" y="1166358"/>
            <a:ext cx="3289300" cy="41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more than one sound at a time to make a chord.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4" name="Google Shape;534;p17"/>
          <p:cNvSpPr txBox="1">
            <a:spLocks noGrp="1"/>
          </p:cNvSpPr>
          <p:nvPr>
            <p:ph type="title"/>
          </p:nvPr>
        </p:nvSpPr>
        <p:spPr>
          <a:xfrm>
            <a:off x="-392" y="433114"/>
            <a:ext cx="4571999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Chord</a:t>
            </a:r>
            <a:endParaRPr sz="2400" dirty="0"/>
          </a:p>
        </p:txBody>
      </p:sp>
      <p:sp>
        <p:nvSpPr>
          <p:cNvPr id="535" name="Google Shape;535;p17"/>
          <p:cNvSpPr/>
          <p:nvPr/>
        </p:nvSpPr>
        <p:spPr>
          <a:xfrm>
            <a:off x="861014" y="35873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" name="Google Shape;536;p17"/>
          <p:cNvSpPr/>
          <p:nvPr/>
        </p:nvSpPr>
        <p:spPr>
          <a:xfrm>
            <a:off x="969451" y="3587366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" name="Google Shape;537;p17"/>
          <p:cNvSpPr/>
          <p:nvPr/>
        </p:nvSpPr>
        <p:spPr>
          <a:xfrm>
            <a:off x="1151940" y="2696250"/>
            <a:ext cx="2552696" cy="191303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" name="Google Shape;538;p17"/>
          <p:cNvSpPr/>
          <p:nvPr/>
        </p:nvSpPr>
        <p:spPr>
          <a:xfrm>
            <a:off x="1151940" y="2696248"/>
            <a:ext cx="2552700" cy="1913255"/>
          </a:xfrm>
          <a:custGeom>
            <a:avLst/>
            <a:gdLst/>
            <a:ahLst/>
            <a:cxnLst/>
            <a:rect l="l" t="t" r="r" b="b"/>
            <a:pathLst>
              <a:path w="2552700" h="1913254" extrusionOk="0">
                <a:moveTo>
                  <a:pt x="0" y="1913026"/>
                </a:moveTo>
                <a:lnTo>
                  <a:pt x="2552700" y="1913026"/>
                </a:lnTo>
                <a:lnTo>
                  <a:pt x="2552700" y="0"/>
                </a:lnTo>
                <a:lnTo>
                  <a:pt x="0" y="0"/>
                </a:lnTo>
                <a:lnTo>
                  <a:pt x="0" y="1913026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" name="Google Shape;539;p17"/>
          <p:cNvSpPr txBox="1"/>
          <p:nvPr/>
        </p:nvSpPr>
        <p:spPr>
          <a:xfrm>
            <a:off x="698500" y="5927725"/>
            <a:ext cx="1336230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0" name="Google Shape;540;p17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8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087"/>
                </a:moveTo>
                <a:lnTo>
                  <a:pt x="4572000" y="927087"/>
                </a:lnTo>
                <a:lnTo>
                  <a:pt x="4572000" y="0"/>
                </a:lnTo>
                <a:lnTo>
                  <a:pt x="0" y="0"/>
                </a:lnTo>
                <a:lnTo>
                  <a:pt x="0" y="927087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" name="Google Shape;546;p18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" name="Google Shape;547;p18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" name="Google Shape;548;p18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9" name="Google Shape;549;p18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0" name="Google Shape;550;p18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1" name="Google Shape;551;p18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2" name="Google Shape;552;p18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" name="Google Shape;553;p18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4" name="Google Shape;554;p18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5" name="Google Shape;555;p18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6" name="Google Shape;556;p18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" name="Google Shape;557;p18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" name="Google Shape;558;p18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9" name="Google Shape;559;p18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0" name="Google Shape;560;p18"/>
          <p:cNvSpPr/>
          <p:nvPr/>
        </p:nvSpPr>
        <p:spPr>
          <a:xfrm>
            <a:off x="0" y="927087"/>
            <a:ext cx="4572000" cy="1604645"/>
          </a:xfrm>
          <a:custGeom>
            <a:avLst/>
            <a:gdLst/>
            <a:ahLst/>
            <a:cxnLst/>
            <a:rect l="l" t="t" r="r" b="b"/>
            <a:pathLst>
              <a:path w="4572000" h="1604645" extrusionOk="0">
                <a:moveTo>
                  <a:pt x="0" y="1604187"/>
                </a:moveTo>
                <a:lnTo>
                  <a:pt x="4572000" y="1604187"/>
                </a:lnTo>
                <a:lnTo>
                  <a:pt x="4572000" y="0"/>
                </a:lnTo>
                <a:lnTo>
                  <a:pt x="0" y="0"/>
                </a:lnTo>
                <a:lnTo>
                  <a:pt x="0" y="16041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" name="Google Shape;561;p18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" name="Google Shape;562;p18"/>
          <p:cNvSpPr/>
          <p:nvPr/>
        </p:nvSpPr>
        <p:spPr>
          <a:xfrm>
            <a:off x="0" y="2531275"/>
            <a:ext cx="4572000" cy="1812289"/>
          </a:xfrm>
          <a:custGeom>
            <a:avLst/>
            <a:gdLst/>
            <a:ahLst/>
            <a:cxnLst/>
            <a:rect l="l" t="t" r="r" b="b"/>
            <a:pathLst>
              <a:path w="4572000" h="1812289" extrusionOk="0">
                <a:moveTo>
                  <a:pt x="0" y="1812124"/>
                </a:moveTo>
                <a:lnTo>
                  <a:pt x="4572000" y="1812124"/>
                </a:lnTo>
                <a:lnTo>
                  <a:pt x="4572000" y="0"/>
                </a:lnTo>
                <a:lnTo>
                  <a:pt x="0" y="0"/>
                </a:lnTo>
                <a:lnTo>
                  <a:pt x="0" y="1812124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3" name="Google Shape;563;p18"/>
          <p:cNvSpPr/>
          <p:nvPr/>
        </p:nvSpPr>
        <p:spPr>
          <a:xfrm>
            <a:off x="0" y="251857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" name="Google Shape;564;p18"/>
          <p:cNvSpPr/>
          <p:nvPr/>
        </p:nvSpPr>
        <p:spPr>
          <a:xfrm>
            <a:off x="2286000" y="1314450"/>
            <a:ext cx="0" cy="1085850"/>
          </a:xfrm>
          <a:custGeom>
            <a:avLst/>
            <a:gdLst/>
            <a:ahLst/>
            <a:cxnLst/>
            <a:rect l="l" t="t" r="r" b="b"/>
            <a:pathLst>
              <a:path w="120000" h="1085850" extrusionOk="0">
                <a:moveTo>
                  <a:pt x="0" y="0"/>
                </a:moveTo>
                <a:lnTo>
                  <a:pt x="0" y="108585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5" name="Google Shape;565;p18"/>
          <p:cNvSpPr txBox="1"/>
          <p:nvPr/>
        </p:nvSpPr>
        <p:spPr>
          <a:xfrm>
            <a:off x="-6291" y="1035707"/>
            <a:ext cx="457837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66" name="Google Shape;566;p18"/>
          <p:cNvSpPr txBox="1"/>
          <p:nvPr/>
        </p:nvSpPr>
        <p:spPr>
          <a:xfrm>
            <a:off x="6386" y="2644146"/>
            <a:ext cx="457837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67" name="Google Shape;567;p18"/>
          <p:cNvSpPr/>
          <p:nvPr/>
        </p:nvSpPr>
        <p:spPr>
          <a:xfrm>
            <a:off x="1486916" y="2962681"/>
            <a:ext cx="1598167" cy="120736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8" name="Google Shape;568;p18"/>
          <p:cNvSpPr txBox="1"/>
          <p:nvPr/>
        </p:nvSpPr>
        <p:spPr>
          <a:xfrm>
            <a:off x="3029179" y="3056790"/>
            <a:ext cx="1327150" cy="39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down arrow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146685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key).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9" name="Google Shape;569;p18"/>
          <p:cNvSpPr/>
          <p:nvPr/>
        </p:nvSpPr>
        <p:spPr>
          <a:xfrm>
            <a:off x="2685878" y="3450036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120000" extrusionOk="0">
                <a:moveTo>
                  <a:pt x="21377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0" name="Google Shape;570;p18"/>
          <p:cNvSpPr/>
          <p:nvPr/>
        </p:nvSpPr>
        <p:spPr>
          <a:xfrm>
            <a:off x="2747766" y="39751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 h="120000" extrusionOk="0">
                <a:moveTo>
                  <a:pt x="0" y="0"/>
                </a:moveTo>
                <a:lnTo>
                  <a:pt x="151892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1" name="Google Shape;571;p18"/>
          <p:cNvSpPr/>
          <p:nvPr/>
        </p:nvSpPr>
        <p:spPr>
          <a:xfrm>
            <a:off x="2899657" y="3455280"/>
            <a:ext cx="0" cy="520065"/>
          </a:xfrm>
          <a:custGeom>
            <a:avLst/>
            <a:gdLst/>
            <a:ahLst/>
            <a:cxnLst/>
            <a:rect l="l" t="t" r="r" b="b"/>
            <a:pathLst>
              <a:path w="120000" h="520064" extrusionOk="0">
                <a:moveTo>
                  <a:pt x="0" y="0"/>
                </a:moveTo>
                <a:lnTo>
                  <a:pt x="0" y="519823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2" name="Google Shape;572;p18"/>
          <p:cNvSpPr/>
          <p:nvPr/>
        </p:nvSpPr>
        <p:spPr>
          <a:xfrm>
            <a:off x="2899657" y="3721540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 h="120000" extrusionOk="0">
                <a:moveTo>
                  <a:pt x="0" y="0"/>
                </a:moveTo>
                <a:lnTo>
                  <a:pt x="12661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3" name="Google Shape;573;p18"/>
          <p:cNvSpPr txBox="1">
            <a:spLocks noGrp="1"/>
          </p:cNvSpPr>
          <p:nvPr>
            <p:ph type="title"/>
          </p:nvPr>
        </p:nvSpPr>
        <p:spPr>
          <a:xfrm>
            <a:off x="215900" y="123288"/>
            <a:ext cx="4362486" cy="66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Chord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4" name="Google Shape;574;p18"/>
          <p:cNvSpPr txBox="1"/>
          <p:nvPr/>
        </p:nvSpPr>
        <p:spPr>
          <a:xfrm>
            <a:off x="76750" y="1894887"/>
            <a:ext cx="1261384" cy="48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instrument,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Trumpet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7" name="Google Shape;577;p18"/>
          <p:cNvSpPr/>
          <p:nvPr/>
        </p:nvSpPr>
        <p:spPr>
          <a:xfrm>
            <a:off x="1433194" y="145000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" name="Google Shape;578;p18"/>
          <p:cNvSpPr/>
          <p:nvPr/>
        </p:nvSpPr>
        <p:spPr>
          <a:xfrm>
            <a:off x="1456931" y="1510284"/>
            <a:ext cx="666202" cy="4969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" name="Google Shape;579;p18"/>
          <p:cNvSpPr/>
          <p:nvPr/>
        </p:nvSpPr>
        <p:spPr>
          <a:xfrm>
            <a:off x="1433194" y="145000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" name="Google Shape;580;p18"/>
          <p:cNvSpPr txBox="1"/>
          <p:nvPr/>
        </p:nvSpPr>
        <p:spPr>
          <a:xfrm>
            <a:off x="1594126" y="1993900"/>
            <a:ext cx="410209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Trumpet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1" name="Google Shape;581;p18"/>
          <p:cNvSpPr/>
          <p:nvPr/>
        </p:nvSpPr>
        <p:spPr>
          <a:xfrm>
            <a:off x="0" y="4343400"/>
            <a:ext cx="4572000" cy="832485"/>
          </a:xfrm>
          <a:custGeom>
            <a:avLst/>
            <a:gdLst/>
            <a:ahLst/>
            <a:cxnLst/>
            <a:rect l="l" t="t" r="r" b="b"/>
            <a:pathLst>
              <a:path w="4572000" h="832485" extrusionOk="0">
                <a:moveTo>
                  <a:pt x="0" y="832015"/>
                </a:moveTo>
                <a:lnTo>
                  <a:pt x="4572000" y="832015"/>
                </a:lnTo>
                <a:lnTo>
                  <a:pt x="4572000" y="0"/>
                </a:lnTo>
                <a:lnTo>
                  <a:pt x="0" y="0"/>
                </a:lnTo>
                <a:lnTo>
                  <a:pt x="0" y="832015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" name="Google Shape;582;p18"/>
          <p:cNvSpPr/>
          <p:nvPr/>
        </p:nvSpPr>
        <p:spPr>
          <a:xfrm>
            <a:off x="0" y="4330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" name="Google Shape;584;p18"/>
          <p:cNvSpPr/>
          <p:nvPr/>
        </p:nvSpPr>
        <p:spPr>
          <a:xfrm>
            <a:off x="1459072" y="4755970"/>
            <a:ext cx="204584" cy="2219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" name="Google Shape;585;p18"/>
          <p:cNvSpPr txBox="1"/>
          <p:nvPr/>
        </p:nvSpPr>
        <p:spPr>
          <a:xfrm>
            <a:off x="2574312" y="1834953"/>
            <a:ext cx="1857350" cy="69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music sprites,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Music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6" name="Google Shape;586;p18"/>
          <p:cNvSpPr/>
          <p:nvPr/>
        </p:nvSpPr>
        <p:spPr>
          <a:xfrm>
            <a:off x="0" y="5175415"/>
            <a:ext cx="4572000" cy="1225550"/>
          </a:xfrm>
          <a:custGeom>
            <a:avLst/>
            <a:gdLst/>
            <a:ahLst/>
            <a:cxnLst/>
            <a:rect l="l" t="t" r="r" b="b"/>
            <a:pathLst>
              <a:path w="4572000" h="1225550" extrusionOk="0">
                <a:moveTo>
                  <a:pt x="0" y="1225384"/>
                </a:moveTo>
                <a:lnTo>
                  <a:pt x="4572000" y="1225384"/>
                </a:lnTo>
                <a:lnTo>
                  <a:pt x="4572000" y="0"/>
                </a:lnTo>
                <a:lnTo>
                  <a:pt x="0" y="0"/>
                </a:lnTo>
                <a:lnTo>
                  <a:pt x="0" y="1225384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" name="Google Shape;587;p18"/>
          <p:cNvSpPr/>
          <p:nvPr/>
        </p:nvSpPr>
        <p:spPr>
          <a:xfrm>
            <a:off x="0" y="516271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8" name="Google Shape;588;p18"/>
          <p:cNvSpPr/>
          <p:nvPr/>
        </p:nvSpPr>
        <p:spPr>
          <a:xfrm>
            <a:off x="2722879" y="1460982"/>
            <a:ext cx="1574799" cy="304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" name="Google Shape;589;p18"/>
          <p:cNvSpPr/>
          <p:nvPr/>
        </p:nvSpPr>
        <p:spPr>
          <a:xfrm>
            <a:off x="2716529" y="1454635"/>
            <a:ext cx="1587500" cy="317500"/>
          </a:xfrm>
          <a:custGeom>
            <a:avLst/>
            <a:gdLst/>
            <a:ahLst/>
            <a:cxnLst/>
            <a:rect l="l" t="t" r="r" b="b"/>
            <a:pathLst>
              <a:path w="1587500" h="3175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73050"/>
                </a:lnTo>
                <a:lnTo>
                  <a:pt x="2000" y="286483"/>
                </a:lnTo>
                <a:lnTo>
                  <a:pt x="9037" y="301042"/>
                </a:lnTo>
                <a:lnTo>
                  <a:pt x="22668" y="312717"/>
                </a:lnTo>
                <a:lnTo>
                  <a:pt x="44450" y="317500"/>
                </a:lnTo>
                <a:lnTo>
                  <a:pt x="1543050" y="317500"/>
                </a:lnTo>
                <a:lnTo>
                  <a:pt x="1556483" y="315499"/>
                </a:lnTo>
                <a:lnTo>
                  <a:pt x="1571042" y="308462"/>
                </a:lnTo>
                <a:lnTo>
                  <a:pt x="1582717" y="294831"/>
                </a:lnTo>
                <a:lnTo>
                  <a:pt x="1587500" y="273050"/>
                </a:lnTo>
                <a:lnTo>
                  <a:pt x="1587500" y="44450"/>
                </a:lnTo>
                <a:lnTo>
                  <a:pt x="1585499" y="31016"/>
                </a:lnTo>
                <a:lnTo>
                  <a:pt x="1578462" y="16457"/>
                </a:lnTo>
                <a:lnTo>
                  <a:pt x="1564831" y="4782"/>
                </a:lnTo>
                <a:lnTo>
                  <a:pt x="15430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0" name="Google Shape;590;p18"/>
          <p:cNvSpPr/>
          <p:nvPr/>
        </p:nvSpPr>
        <p:spPr>
          <a:xfrm>
            <a:off x="3678248" y="1609948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1" name="Google Shape;591;p18"/>
          <p:cNvSpPr txBox="1"/>
          <p:nvPr/>
        </p:nvSpPr>
        <p:spPr>
          <a:xfrm>
            <a:off x="850900" y="5615304"/>
            <a:ext cx="22034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2" name="Google Shape;592;p18"/>
          <p:cNvSpPr txBox="1"/>
          <p:nvPr/>
        </p:nvSpPr>
        <p:spPr>
          <a:xfrm>
            <a:off x="850900" y="5920104"/>
            <a:ext cx="22034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3" name="Google Shape;593;p18"/>
          <p:cNvSpPr txBox="1"/>
          <p:nvPr/>
        </p:nvSpPr>
        <p:spPr>
          <a:xfrm>
            <a:off x="2098878" y="5920103"/>
            <a:ext cx="2386763" cy="210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play sounds one after another.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4" name="Google Shape;594;p18"/>
          <p:cNvSpPr txBox="1"/>
          <p:nvPr/>
        </p:nvSpPr>
        <p:spPr>
          <a:xfrm>
            <a:off x="6386" y="5290208"/>
            <a:ext cx="4565614" cy="289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95" name="Google Shape;595;p18"/>
          <p:cNvSpPr/>
          <p:nvPr/>
        </p:nvSpPr>
        <p:spPr>
          <a:xfrm>
            <a:off x="1091133" y="5579279"/>
            <a:ext cx="693508" cy="27272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6" name="Google Shape;596;p18"/>
          <p:cNvSpPr/>
          <p:nvPr/>
        </p:nvSpPr>
        <p:spPr>
          <a:xfrm>
            <a:off x="1091133" y="5898680"/>
            <a:ext cx="992737" cy="27271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00;p16">
            <a:extLst>
              <a:ext uri="{FF2B5EF4-FFF2-40B4-BE49-F238E27FC236}">
                <a16:creationId xmlns:a16="http://schemas.microsoft.com/office/drawing/2014/main" id="{A3771402-818F-F74C-8144-8E4B2020A2ED}"/>
              </a:ext>
            </a:extLst>
          </p:cNvPr>
          <p:cNvSpPr txBox="1"/>
          <p:nvPr/>
        </p:nvSpPr>
        <p:spPr>
          <a:xfrm>
            <a:off x="6386" y="4455629"/>
            <a:ext cx="4572000" cy="27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901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" name="Google Shape;482;p16">
            <a:extLst>
              <a:ext uri="{FF2B5EF4-FFF2-40B4-BE49-F238E27FC236}">
                <a16:creationId xmlns:a16="http://schemas.microsoft.com/office/drawing/2014/main" id="{E7EAA431-8599-2945-9589-482069E40AE0}"/>
              </a:ext>
            </a:extLst>
          </p:cNvPr>
          <p:cNvSpPr txBox="1"/>
          <p:nvPr/>
        </p:nvSpPr>
        <p:spPr>
          <a:xfrm>
            <a:off x="1741833" y="4764885"/>
            <a:ext cx="2671245" cy="234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down arrow</a:t>
            </a:r>
            <a:r>
              <a:rPr lang="en-US" sz="900" b="1" dirty="0"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" name="Google Shape;593;p18">
            <a:extLst>
              <a:ext uri="{FF2B5EF4-FFF2-40B4-BE49-F238E27FC236}">
                <a16:creationId xmlns:a16="http://schemas.microsoft.com/office/drawing/2014/main" id="{048ABA99-41A9-D149-8C85-A5B82921013B}"/>
              </a:ext>
            </a:extLst>
          </p:cNvPr>
          <p:cNvSpPr txBox="1"/>
          <p:nvPr/>
        </p:nvSpPr>
        <p:spPr>
          <a:xfrm>
            <a:off x="1809763" y="5620926"/>
            <a:ext cx="2386763" cy="210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play sounds play at the same time.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" name="Google Shape;568;p18">
            <a:extLst>
              <a:ext uri="{FF2B5EF4-FFF2-40B4-BE49-F238E27FC236}">
                <a16:creationId xmlns:a16="http://schemas.microsoft.com/office/drawing/2014/main" id="{A3051330-51F9-4DFA-8DCC-21D6A01A2254}"/>
              </a:ext>
            </a:extLst>
          </p:cNvPr>
          <p:cNvSpPr txBox="1"/>
          <p:nvPr/>
        </p:nvSpPr>
        <p:spPr>
          <a:xfrm>
            <a:off x="3085928" y="3631957"/>
            <a:ext cx="1486072" cy="22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247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different sounds.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FD7A433-15DE-48BA-AB0D-1C3E6D5B77AE}"/>
              </a:ext>
            </a:extLst>
          </p:cNvPr>
          <p:cNvGrpSpPr/>
          <p:nvPr/>
        </p:nvGrpSpPr>
        <p:grpSpPr>
          <a:xfrm>
            <a:off x="501067" y="1407239"/>
            <a:ext cx="412750" cy="412751"/>
            <a:chOff x="3362829" y="1452757"/>
            <a:chExt cx="412750" cy="412751"/>
          </a:xfrm>
        </p:grpSpPr>
        <p:sp>
          <p:nvSpPr>
            <p:cNvPr id="59" name="object 23">
              <a:extLst>
                <a:ext uri="{FF2B5EF4-FFF2-40B4-BE49-F238E27FC236}">
                  <a16:creationId xmlns:a16="http://schemas.microsoft.com/office/drawing/2014/main" id="{C991A05F-66AF-4DA6-95B2-73777F3D3858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24">
              <a:extLst>
                <a:ext uri="{FF2B5EF4-FFF2-40B4-BE49-F238E27FC236}">
                  <a16:creationId xmlns:a16="http://schemas.microsoft.com/office/drawing/2014/main" id="{2AF71BEA-4912-4A12-9C62-019840A0CEBC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2" name="Google Shape;602;p19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3" name="Google Shape;603;p19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4" name="Google Shape;604;p19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5" name="Google Shape;605;p19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6" name="Google Shape;606;p19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7" name="Google Shape;607;p19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8" name="Google Shape;608;p19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9" name="Google Shape;609;p19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0" name="Google Shape;610;p19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1" name="Google Shape;611;p19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2" name="Google Shape;612;p19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3" name="Google Shape;613;p19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4" name="Google Shape;614;p19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5" name="Google Shape;615;p19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6" name="Google Shape;616;p1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7" name="Google Shape;617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8" name="Google Shape;618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9" name="Google Shape;619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0" name="Google Shape;620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1" name="Google Shape;621;p19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2" name="Google Shape;622;p19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23" name="Google Shape;623;p19"/>
          <p:cNvSpPr/>
          <p:nvPr/>
        </p:nvSpPr>
        <p:spPr>
          <a:xfrm>
            <a:off x="1454150" y="1745322"/>
            <a:ext cx="1663699" cy="1231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4" name="Google Shape;624;p19"/>
          <p:cNvSpPr/>
          <p:nvPr/>
        </p:nvSpPr>
        <p:spPr>
          <a:xfrm>
            <a:off x="1454150" y="1745322"/>
            <a:ext cx="1663700" cy="1231900"/>
          </a:xfrm>
          <a:custGeom>
            <a:avLst/>
            <a:gdLst/>
            <a:ahLst/>
            <a:cxnLst/>
            <a:rect l="l" t="t" r="r" b="b"/>
            <a:pathLst>
              <a:path w="1663700" h="1231900" extrusionOk="0">
                <a:moveTo>
                  <a:pt x="0" y="1231900"/>
                </a:moveTo>
                <a:lnTo>
                  <a:pt x="1663700" y="1231900"/>
                </a:lnTo>
                <a:lnTo>
                  <a:pt x="16637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5" name="Google Shape;625;p19"/>
          <p:cNvSpPr txBox="1"/>
          <p:nvPr/>
        </p:nvSpPr>
        <p:spPr>
          <a:xfrm>
            <a:off x="709258" y="1263650"/>
            <a:ext cx="3161624" cy="324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random sound from a list of sounds.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6" name="Google Shape;626;p19"/>
          <p:cNvSpPr txBox="1">
            <a:spLocks noGrp="1"/>
          </p:cNvSpPr>
          <p:nvPr>
            <p:ph type="title"/>
          </p:nvPr>
        </p:nvSpPr>
        <p:spPr>
          <a:xfrm>
            <a:off x="-392" y="356914"/>
            <a:ext cx="4572392" cy="75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Surprise Song</a:t>
            </a:r>
            <a:endParaRPr sz="2400" dirty="0"/>
          </a:p>
        </p:txBody>
      </p:sp>
      <p:sp>
        <p:nvSpPr>
          <p:cNvPr id="627" name="Google Shape;627;p19"/>
          <p:cNvSpPr/>
          <p:nvPr/>
        </p:nvSpPr>
        <p:spPr>
          <a:xfrm>
            <a:off x="969434" y="2292457"/>
            <a:ext cx="88392" cy="1409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8" name="Google Shape;628;p19"/>
          <p:cNvSpPr/>
          <p:nvPr/>
        </p:nvSpPr>
        <p:spPr>
          <a:xfrm>
            <a:off x="1077870" y="2292457"/>
            <a:ext cx="65130" cy="141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9" name="Google Shape;629;p19"/>
          <p:cNvSpPr/>
          <p:nvPr/>
        </p:nvSpPr>
        <p:spPr>
          <a:xfrm>
            <a:off x="969434" y="3584519"/>
            <a:ext cx="88392" cy="14095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0" name="Google Shape;630;p19"/>
          <p:cNvSpPr/>
          <p:nvPr/>
        </p:nvSpPr>
        <p:spPr>
          <a:xfrm>
            <a:off x="1077870" y="3584519"/>
            <a:ext cx="65130" cy="14119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1" name="Google Shape;631;p19"/>
          <p:cNvSpPr/>
          <p:nvPr/>
        </p:nvSpPr>
        <p:spPr>
          <a:xfrm>
            <a:off x="969434" y="4882276"/>
            <a:ext cx="88392" cy="1409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2" name="Google Shape;632;p19"/>
          <p:cNvSpPr/>
          <p:nvPr/>
        </p:nvSpPr>
        <p:spPr>
          <a:xfrm>
            <a:off x="1077870" y="4882276"/>
            <a:ext cx="65130" cy="141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3" name="Google Shape;633;p19"/>
          <p:cNvSpPr/>
          <p:nvPr/>
        </p:nvSpPr>
        <p:spPr>
          <a:xfrm>
            <a:off x="1454150" y="3043872"/>
            <a:ext cx="1663699" cy="12319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4" name="Google Shape;634;p19"/>
          <p:cNvSpPr/>
          <p:nvPr/>
        </p:nvSpPr>
        <p:spPr>
          <a:xfrm>
            <a:off x="1454150" y="3043872"/>
            <a:ext cx="1663700" cy="1231900"/>
          </a:xfrm>
          <a:custGeom>
            <a:avLst/>
            <a:gdLst/>
            <a:ahLst/>
            <a:cxnLst/>
            <a:rect l="l" t="t" r="r" b="b"/>
            <a:pathLst>
              <a:path w="1663700" h="1231900" extrusionOk="0">
                <a:moveTo>
                  <a:pt x="0" y="1231900"/>
                </a:moveTo>
                <a:lnTo>
                  <a:pt x="1663700" y="1231900"/>
                </a:lnTo>
                <a:lnTo>
                  <a:pt x="16637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5" name="Google Shape;635;p19"/>
          <p:cNvSpPr/>
          <p:nvPr/>
        </p:nvSpPr>
        <p:spPr>
          <a:xfrm>
            <a:off x="1454150" y="4342434"/>
            <a:ext cx="1663699" cy="12318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6" name="Google Shape;636;p19"/>
          <p:cNvSpPr/>
          <p:nvPr/>
        </p:nvSpPr>
        <p:spPr>
          <a:xfrm>
            <a:off x="1454150" y="4342422"/>
            <a:ext cx="1663700" cy="1231900"/>
          </a:xfrm>
          <a:custGeom>
            <a:avLst/>
            <a:gdLst/>
            <a:ahLst/>
            <a:cxnLst/>
            <a:rect l="l" t="t" r="r" b="b"/>
            <a:pathLst>
              <a:path w="1663700" h="1231900" extrusionOk="0">
                <a:moveTo>
                  <a:pt x="0" y="1231900"/>
                </a:moveTo>
                <a:lnTo>
                  <a:pt x="1663700" y="1231900"/>
                </a:lnTo>
                <a:lnTo>
                  <a:pt x="16637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7" name="Google Shape;637;p19"/>
          <p:cNvSpPr txBox="1"/>
          <p:nvPr/>
        </p:nvSpPr>
        <p:spPr>
          <a:xfrm>
            <a:off x="698500" y="5927725"/>
            <a:ext cx="1336230" cy="22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8" name="Google Shape;638;p19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0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4" name="Google Shape;644;p20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5" name="Google Shape;645;p20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6" name="Google Shape;646;p20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Google Shape;647;p20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8" name="Google Shape;648;p20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9" name="Google Shape;649;p20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0" name="Google Shape;650;p20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1" name="Google Shape;651;p20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2" name="Google Shape;652;p20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3" name="Google Shape;653;p20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4" name="Google Shape;654;p20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5" name="Google Shape;655;p20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6" name="Google Shape;656;p20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7" name="Google Shape;657;p20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8" name="Google Shape;658;p20"/>
          <p:cNvSpPr/>
          <p:nvPr/>
        </p:nvSpPr>
        <p:spPr>
          <a:xfrm>
            <a:off x="0" y="927100"/>
            <a:ext cx="4572000" cy="2435860"/>
          </a:xfrm>
          <a:custGeom>
            <a:avLst/>
            <a:gdLst/>
            <a:ahLst/>
            <a:cxnLst/>
            <a:rect l="l" t="t" r="r" b="b"/>
            <a:pathLst>
              <a:path w="4572000" h="2435860" extrusionOk="0">
                <a:moveTo>
                  <a:pt x="0" y="2435352"/>
                </a:moveTo>
                <a:lnTo>
                  <a:pt x="4572000" y="2435352"/>
                </a:lnTo>
                <a:lnTo>
                  <a:pt x="4572000" y="0"/>
                </a:lnTo>
                <a:lnTo>
                  <a:pt x="0" y="0"/>
                </a:lnTo>
                <a:lnTo>
                  <a:pt x="0" y="243535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9" name="Google Shape;659;p2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0" name="Google Shape;660;p20"/>
          <p:cNvSpPr/>
          <p:nvPr/>
        </p:nvSpPr>
        <p:spPr>
          <a:xfrm>
            <a:off x="0" y="3362452"/>
            <a:ext cx="4572000" cy="2035175"/>
          </a:xfrm>
          <a:custGeom>
            <a:avLst/>
            <a:gdLst/>
            <a:ahLst/>
            <a:cxnLst/>
            <a:rect l="l" t="t" r="r" b="b"/>
            <a:pathLst>
              <a:path w="4572000" h="2035175" extrusionOk="0">
                <a:moveTo>
                  <a:pt x="0" y="2035048"/>
                </a:moveTo>
                <a:lnTo>
                  <a:pt x="4572000" y="2035048"/>
                </a:lnTo>
                <a:lnTo>
                  <a:pt x="4572000" y="0"/>
                </a:lnTo>
                <a:lnTo>
                  <a:pt x="0" y="0"/>
                </a:lnTo>
                <a:lnTo>
                  <a:pt x="0" y="203504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1" name="Google Shape;661;p20"/>
          <p:cNvSpPr/>
          <p:nvPr/>
        </p:nvSpPr>
        <p:spPr>
          <a:xfrm>
            <a:off x="0" y="334975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2" name="Google Shape;662;p20"/>
          <p:cNvSpPr/>
          <p:nvPr/>
        </p:nvSpPr>
        <p:spPr>
          <a:xfrm>
            <a:off x="558800" y="4071023"/>
            <a:ext cx="2047112" cy="10676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3" name="Google Shape;663;p20"/>
          <p:cNvSpPr/>
          <p:nvPr/>
        </p:nvSpPr>
        <p:spPr>
          <a:xfrm>
            <a:off x="2258755" y="4358806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4" h="120000" extrusionOk="0">
                <a:moveTo>
                  <a:pt x="6263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4" name="Google Shape;664;p20"/>
          <p:cNvSpPr/>
          <p:nvPr/>
        </p:nvSpPr>
        <p:spPr>
          <a:xfrm>
            <a:off x="0" y="5397500"/>
            <a:ext cx="4572000" cy="1003300"/>
          </a:xfrm>
          <a:custGeom>
            <a:avLst/>
            <a:gdLst/>
            <a:ahLst/>
            <a:cxnLst/>
            <a:rect l="l" t="t" r="r" b="b"/>
            <a:pathLst>
              <a:path w="4572000" h="1003300" extrusionOk="0">
                <a:moveTo>
                  <a:pt x="0" y="1003300"/>
                </a:moveTo>
                <a:lnTo>
                  <a:pt x="4572000" y="1003300"/>
                </a:lnTo>
                <a:lnTo>
                  <a:pt x="4572000" y="0"/>
                </a:lnTo>
                <a:lnTo>
                  <a:pt x="0" y="0"/>
                </a:lnTo>
                <a:lnTo>
                  <a:pt x="0" y="10033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5" name="Google Shape;665;p20"/>
          <p:cNvSpPr/>
          <p:nvPr/>
        </p:nvSpPr>
        <p:spPr>
          <a:xfrm>
            <a:off x="0" y="53848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6" name="Google Shape;666;p20"/>
          <p:cNvSpPr/>
          <p:nvPr/>
        </p:nvSpPr>
        <p:spPr>
          <a:xfrm>
            <a:off x="2382469" y="4716773"/>
            <a:ext cx="635" cy="252729"/>
          </a:xfrm>
          <a:custGeom>
            <a:avLst/>
            <a:gdLst/>
            <a:ahLst/>
            <a:cxnLst/>
            <a:rect l="l" t="t" r="r" b="b"/>
            <a:pathLst>
              <a:path w="635" h="252729" extrusionOk="0">
                <a:moveTo>
                  <a:pt x="0" y="252260"/>
                </a:moveTo>
                <a:lnTo>
                  <a:pt x="5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7" name="Google Shape;667;p20"/>
          <p:cNvSpPr txBox="1"/>
          <p:nvPr/>
        </p:nvSpPr>
        <p:spPr>
          <a:xfrm>
            <a:off x="0" y="1035707"/>
            <a:ext cx="4581601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68" name="Google Shape;668;p20"/>
          <p:cNvSpPr/>
          <p:nvPr/>
        </p:nvSpPr>
        <p:spPr>
          <a:xfrm>
            <a:off x="2549525" y="2103574"/>
            <a:ext cx="1571967" cy="10935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9" name="Google Shape;669;p20"/>
          <p:cNvSpPr/>
          <p:nvPr/>
        </p:nvSpPr>
        <p:spPr>
          <a:xfrm>
            <a:off x="2549525" y="2110833"/>
            <a:ext cx="1572260" cy="1094105"/>
          </a:xfrm>
          <a:custGeom>
            <a:avLst/>
            <a:gdLst/>
            <a:ahLst/>
            <a:cxnLst/>
            <a:rect l="l" t="t" r="r" b="b"/>
            <a:pathLst>
              <a:path w="1572260" h="109410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017358"/>
                </a:lnTo>
                <a:lnTo>
                  <a:pt x="1190" y="1061412"/>
                </a:lnTo>
                <a:lnTo>
                  <a:pt x="9525" y="1084033"/>
                </a:lnTo>
                <a:lnTo>
                  <a:pt x="32146" y="1092368"/>
                </a:lnTo>
                <a:lnTo>
                  <a:pt x="76200" y="1093558"/>
                </a:lnTo>
                <a:lnTo>
                  <a:pt x="1495767" y="1093558"/>
                </a:lnTo>
                <a:lnTo>
                  <a:pt x="1539821" y="1092368"/>
                </a:lnTo>
                <a:lnTo>
                  <a:pt x="1562442" y="1084033"/>
                </a:lnTo>
                <a:lnTo>
                  <a:pt x="1570777" y="1061412"/>
                </a:lnTo>
                <a:lnTo>
                  <a:pt x="1571967" y="1017358"/>
                </a:lnTo>
                <a:lnTo>
                  <a:pt x="1571967" y="76200"/>
                </a:lnTo>
                <a:lnTo>
                  <a:pt x="1570777" y="32146"/>
                </a:lnTo>
                <a:lnTo>
                  <a:pt x="1562442" y="9525"/>
                </a:lnTo>
                <a:lnTo>
                  <a:pt x="1539821" y="1190"/>
                </a:lnTo>
                <a:lnTo>
                  <a:pt x="1495767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0" name="Google Shape;670;p20"/>
          <p:cNvSpPr/>
          <p:nvPr/>
        </p:nvSpPr>
        <p:spPr>
          <a:xfrm>
            <a:off x="2095500" y="1403350"/>
            <a:ext cx="0" cy="1797050"/>
          </a:xfrm>
          <a:custGeom>
            <a:avLst/>
            <a:gdLst/>
            <a:ahLst/>
            <a:cxnLst/>
            <a:rect l="l" t="t" r="r" b="b"/>
            <a:pathLst>
              <a:path w="120000" h="1797050" extrusionOk="0">
                <a:moveTo>
                  <a:pt x="0" y="0"/>
                </a:moveTo>
                <a:lnTo>
                  <a:pt x="0" y="179705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1" name="Google Shape;671;p20"/>
          <p:cNvSpPr/>
          <p:nvPr/>
        </p:nvSpPr>
        <p:spPr>
          <a:xfrm>
            <a:off x="867371" y="233781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2" name="Google Shape;672;p20"/>
          <p:cNvSpPr/>
          <p:nvPr/>
        </p:nvSpPr>
        <p:spPr>
          <a:xfrm>
            <a:off x="1066659" y="2368260"/>
            <a:ext cx="313895" cy="5537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3" name="Google Shape;673;p20"/>
          <p:cNvSpPr/>
          <p:nvPr/>
        </p:nvSpPr>
        <p:spPr>
          <a:xfrm>
            <a:off x="867371" y="233781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5" name="Google Shape;675;p20"/>
          <p:cNvSpPr/>
          <p:nvPr/>
        </p:nvSpPr>
        <p:spPr>
          <a:xfrm>
            <a:off x="2512755" y="4640926"/>
            <a:ext cx="372745" cy="0"/>
          </a:xfrm>
          <a:custGeom>
            <a:avLst/>
            <a:gdLst/>
            <a:ahLst/>
            <a:cxnLst/>
            <a:rect l="l" t="t" r="r" b="b"/>
            <a:pathLst>
              <a:path w="372744" h="120000" extrusionOk="0">
                <a:moveTo>
                  <a:pt x="3723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8" name="Google Shape;678;p20"/>
          <p:cNvSpPr/>
          <p:nvPr/>
        </p:nvSpPr>
        <p:spPr>
          <a:xfrm>
            <a:off x="2998279" y="1387195"/>
            <a:ext cx="674458" cy="19250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9" name="Google Shape;679;p20"/>
          <p:cNvSpPr/>
          <p:nvPr/>
        </p:nvSpPr>
        <p:spPr>
          <a:xfrm>
            <a:off x="2998275" y="1387190"/>
            <a:ext cx="675005" cy="193040"/>
          </a:xfrm>
          <a:custGeom>
            <a:avLst/>
            <a:gdLst/>
            <a:ahLst/>
            <a:cxnLst/>
            <a:rect l="l" t="t" r="r" b="b"/>
            <a:pathLst>
              <a:path w="675004" h="193040" extrusionOk="0">
                <a:moveTo>
                  <a:pt x="674458" y="1925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74458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0" name="Google Shape;680;p20"/>
          <p:cNvSpPr/>
          <p:nvPr/>
        </p:nvSpPr>
        <p:spPr>
          <a:xfrm>
            <a:off x="1650136" y="3820934"/>
            <a:ext cx="560158" cy="20523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1" name="Google Shape;681;p20"/>
          <p:cNvSpPr/>
          <p:nvPr/>
        </p:nvSpPr>
        <p:spPr>
          <a:xfrm>
            <a:off x="1650139" y="3820944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2" name="Google Shape;682;p20"/>
          <p:cNvSpPr txBox="1">
            <a:spLocks noGrp="1"/>
          </p:cNvSpPr>
          <p:nvPr>
            <p:ph type="title"/>
          </p:nvPr>
        </p:nvSpPr>
        <p:spPr>
          <a:xfrm>
            <a:off x="215900" y="213420"/>
            <a:ext cx="4269742" cy="540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Surprise Song</a:t>
            </a:r>
            <a:endParaRPr sz="2400" dirty="0"/>
          </a:p>
          <a:p>
            <a:pPr marL="12700" lvl="0" indent="0" algn="l" rtl="0">
              <a:lnSpc>
                <a:spcPct val="11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3" name="Google Shape;683;p20"/>
          <p:cNvSpPr txBox="1"/>
          <p:nvPr/>
        </p:nvSpPr>
        <p:spPr>
          <a:xfrm>
            <a:off x="1082038" y="2881703"/>
            <a:ext cx="30226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Guitar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4" name="Google Shape;684;p20"/>
          <p:cNvSpPr txBox="1"/>
          <p:nvPr/>
        </p:nvSpPr>
        <p:spPr>
          <a:xfrm>
            <a:off x="1988537" y="3713481"/>
            <a:ext cx="1670609" cy="13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5" name="Google Shape;685;p20"/>
          <p:cNvSpPr/>
          <p:nvPr/>
        </p:nvSpPr>
        <p:spPr>
          <a:xfrm>
            <a:off x="1474160" y="5880636"/>
            <a:ext cx="204584" cy="22191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F7117-770F-6848-AD37-D7D7E9F6E5A4}"/>
              </a:ext>
            </a:extLst>
          </p:cNvPr>
          <p:cNvSpPr txBox="1"/>
          <p:nvPr/>
        </p:nvSpPr>
        <p:spPr>
          <a:xfrm>
            <a:off x="2276755" y="4943769"/>
            <a:ext cx="216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the number of sounds in your instrument.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5AF7ED-ED1B-904E-B6B0-343C96C8575B}"/>
              </a:ext>
            </a:extLst>
          </p:cNvPr>
          <p:cNvSpPr txBox="1"/>
          <p:nvPr/>
        </p:nvSpPr>
        <p:spPr>
          <a:xfrm>
            <a:off x="2202464" y="1614391"/>
            <a:ext cx="213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Sounds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tab to see how many sounds are in your instrument.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B5ECCE-9F05-4D4D-AD8A-2D2A46ECA373}"/>
              </a:ext>
            </a:extLst>
          </p:cNvPr>
          <p:cNvSpPr txBox="1"/>
          <p:nvPr/>
        </p:nvSpPr>
        <p:spPr>
          <a:xfrm>
            <a:off x="458675" y="1928811"/>
            <a:ext cx="1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Choose and instrument, like </a:t>
            </a:r>
            <a:r>
              <a:rPr lang="en-US" sz="900" b="1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Guitar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71455-8232-6847-8C64-7C97D61323FD}"/>
              </a:ext>
            </a:extLst>
          </p:cNvPr>
          <p:cNvSpPr txBox="1"/>
          <p:nvPr/>
        </p:nvSpPr>
        <p:spPr>
          <a:xfrm>
            <a:off x="9601" y="3463399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818216-F2F3-8541-98C5-2709331F291E}"/>
              </a:ext>
            </a:extLst>
          </p:cNvPr>
          <p:cNvSpPr txBox="1"/>
          <p:nvPr/>
        </p:nvSpPr>
        <p:spPr>
          <a:xfrm>
            <a:off x="1669362" y="5882512"/>
            <a:ext cx="2825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right arrow 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key.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B23939-036B-954B-82D6-BAC10B10381D}"/>
              </a:ext>
            </a:extLst>
          </p:cNvPr>
          <p:cNvSpPr txBox="1"/>
          <p:nvPr/>
        </p:nvSpPr>
        <p:spPr>
          <a:xfrm>
            <a:off x="1" y="5495314"/>
            <a:ext cx="45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3" name="Google Shape;684;p20">
            <a:extLst>
              <a:ext uri="{FF2B5EF4-FFF2-40B4-BE49-F238E27FC236}">
                <a16:creationId xmlns:a16="http://schemas.microsoft.com/office/drawing/2014/main" id="{26BF3AC3-71B9-5748-ABA2-3108C8994214}"/>
              </a:ext>
            </a:extLst>
          </p:cNvPr>
          <p:cNvSpPr txBox="1"/>
          <p:nvPr/>
        </p:nvSpPr>
        <p:spPr>
          <a:xfrm>
            <a:off x="2953958" y="4552466"/>
            <a:ext cx="1475623" cy="26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a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pick random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684;p20">
            <a:extLst>
              <a:ext uri="{FF2B5EF4-FFF2-40B4-BE49-F238E27FC236}">
                <a16:creationId xmlns:a16="http://schemas.microsoft.com/office/drawing/2014/main" id="{43F46056-C5FF-0E49-9B15-FB2313562431}"/>
              </a:ext>
            </a:extLst>
          </p:cNvPr>
          <p:cNvSpPr txBox="1"/>
          <p:nvPr/>
        </p:nvSpPr>
        <p:spPr>
          <a:xfrm>
            <a:off x="2304515" y="3840551"/>
            <a:ext cx="1475623" cy="26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684;p20">
            <a:extLst>
              <a:ext uri="{FF2B5EF4-FFF2-40B4-BE49-F238E27FC236}">
                <a16:creationId xmlns:a16="http://schemas.microsoft.com/office/drawing/2014/main" id="{76CBAC3D-04AA-A541-9CC2-07C67F9097BD}"/>
              </a:ext>
            </a:extLst>
          </p:cNvPr>
          <p:cNvSpPr txBox="1"/>
          <p:nvPr/>
        </p:nvSpPr>
        <p:spPr>
          <a:xfrm>
            <a:off x="2951393" y="4273188"/>
            <a:ext cx="1475623" cy="26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right arrow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5DC9267-3389-404C-8508-AC7BD5D3CEFE}"/>
              </a:ext>
            </a:extLst>
          </p:cNvPr>
          <p:cNvGrpSpPr/>
          <p:nvPr/>
        </p:nvGrpSpPr>
        <p:grpSpPr>
          <a:xfrm>
            <a:off x="1024988" y="1399254"/>
            <a:ext cx="412750" cy="412751"/>
            <a:chOff x="3362829" y="1452757"/>
            <a:chExt cx="412750" cy="412751"/>
          </a:xfrm>
        </p:grpSpPr>
        <p:sp>
          <p:nvSpPr>
            <p:cNvPr id="57" name="object 23">
              <a:extLst>
                <a:ext uri="{FF2B5EF4-FFF2-40B4-BE49-F238E27FC236}">
                  <a16:creationId xmlns:a16="http://schemas.microsoft.com/office/drawing/2014/main" id="{BB7BB326-F1A5-4026-8A40-D19AA4A18907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24">
              <a:extLst>
                <a:ext uri="{FF2B5EF4-FFF2-40B4-BE49-F238E27FC236}">
                  <a16:creationId xmlns:a16="http://schemas.microsoft.com/office/drawing/2014/main" id="{F5F93D84-92B1-45B7-A924-AB51BE5704E3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1" name="Google Shape;691;p21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2" name="Google Shape;692;p21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3" name="Google Shape;693;p21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4" name="Google Shape;694;p21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5" name="Google Shape;695;p21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6" name="Google Shape;696;p21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7" name="Google Shape;697;p21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8" name="Google Shape;698;p21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9" name="Google Shape;699;p21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0" name="Google Shape;700;p21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1" name="Google Shape;701;p21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2" name="Google Shape;702;p21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3" name="Google Shape;703;p21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4" name="Google Shape;704;p21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5" name="Google Shape;705;p2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6" name="Google Shape;706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7" name="Google Shape;707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8" name="Google Shape;708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9" name="Google Shape;709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0" name="Google Shape;710;p21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1" name="Google Shape;711;p21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12" name="Google Shape;712;p21"/>
          <p:cNvSpPr txBox="1"/>
          <p:nvPr/>
        </p:nvSpPr>
        <p:spPr>
          <a:xfrm>
            <a:off x="698501" y="1263650"/>
            <a:ext cx="3171054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series of vocal sounds.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3" name="Google Shape;713;p21"/>
          <p:cNvSpPr txBox="1">
            <a:spLocks noGrp="1"/>
          </p:cNvSpPr>
          <p:nvPr>
            <p:ph type="title"/>
          </p:nvPr>
        </p:nvSpPr>
        <p:spPr>
          <a:xfrm>
            <a:off x="0" y="433115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Beatbox Sounds</a:t>
            </a:r>
            <a:endParaRPr sz="2400" dirty="0"/>
          </a:p>
        </p:txBody>
      </p:sp>
      <p:sp>
        <p:nvSpPr>
          <p:cNvPr id="714" name="Google Shape;714;p21"/>
          <p:cNvSpPr/>
          <p:nvPr/>
        </p:nvSpPr>
        <p:spPr>
          <a:xfrm>
            <a:off x="862924" y="35873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5" name="Google Shape;715;p21"/>
          <p:cNvSpPr/>
          <p:nvPr/>
        </p:nvSpPr>
        <p:spPr>
          <a:xfrm>
            <a:off x="971360" y="3587366"/>
            <a:ext cx="65130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6" name="Google Shape;716;p21"/>
          <p:cNvSpPr/>
          <p:nvPr/>
        </p:nvSpPr>
        <p:spPr>
          <a:xfrm>
            <a:off x="1150027" y="2709748"/>
            <a:ext cx="2552695" cy="191451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7" name="Google Shape;717;p21"/>
          <p:cNvSpPr/>
          <p:nvPr/>
        </p:nvSpPr>
        <p:spPr>
          <a:xfrm>
            <a:off x="1150023" y="2709735"/>
            <a:ext cx="2552700" cy="1914525"/>
          </a:xfrm>
          <a:custGeom>
            <a:avLst/>
            <a:gdLst/>
            <a:ahLst/>
            <a:cxnLst/>
            <a:rect l="l" t="t" r="r" b="b"/>
            <a:pathLst>
              <a:path w="2552700" h="1914525" extrusionOk="0">
                <a:moveTo>
                  <a:pt x="0" y="1914525"/>
                </a:moveTo>
                <a:lnTo>
                  <a:pt x="2552700" y="1914525"/>
                </a:lnTo>
                <a:lnTo>
                  <a:pt x="2552700" y="0"/>
                </a:lnTo>
                <a:lnTo>
                  <a:pt x="0" y="0"/>
                </a:lnTo>
                <a:lnTo>
                  <a:pt x="0" y="1914525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8" name="Google Shape;718;p21"/>
          <p:cNvSpPr txBox="1"/>
          <p:nvPr/>
        </p:nvSpPr>
        <p:spPr>
          <a:xfrm>
            <a:off x="698500" y="5927725"/>
            <a:ext cx="1434708" cy="22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9" name="Google Shape;719;p21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2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22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22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7" name="Google Shape;727;p22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8" name="Google Shape;728;p22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9" name="Google Shape;729;p22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0" name="Google Shape;730;p22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1" name="Google Shape;731;p22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2" name="Google Shape;732;p22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3" name="Google Shape;733;p22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4" name="Google Shape;734;p22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5" name="Google Shape;735;p22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6" name="Google Shape;736;p22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7" name="Google Shape;737;p22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8" name="Google Shape;738;p22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9" name="Google Shape;739;p22"/>
          <p:cNvSpPr/>
          <p:nvPr/>
        </p:nvSpPr>
        <p:spPr>
          <a:xfrm>
            <a:off x="0" y="927100"/>
            <a:ext cx="4572000" cy="2184400"/>
          </a:xfrm>
          <a:custGeom>
            <a:avLst/>
            <a:gdLst/>
            <a:ahLst/>
            <a:cxnLst/>
            <a:rect l="l" t="t" r="r" b="b"/>
            <a:pathLst>
              <a:path w="4572000" h="2184400" extrusionOk="0">
                <a:moveTo>
                  <a:pt x="0" y="2184400"/>
                </a:moveTo>
                <a:lnTo>
                  <a:pt x="4572000" y="2184400"/>
                </a:lnTo>
                <a:lnTo>
                  <a:pt x="4572000" y="0"/>
                </a:lnTo>
                <a:lnTo>
                  <a:pt x="0" y="0"/>
                </a:lnTo>
                <a:lnTo>
                  <a:pt x="0" y="21844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0" name="Google Shape;740;p2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1" name="Google Shape;741;p22"/>
          <p:cNvSpPr/>
          <p:nvPr/>
        </p:nvSpPr>
        <p:spPr>
          <a:xfrm>
            <a:off x="0" y="3111500"/>
            <a:ext cx="4572000" cy="2438400"/>
          </a:xfrm>
          <a:custGeom>
            <a:avLst/>
            <a:gdLst/>
            <a:ahLst/>
            <a:cxnLst/>
            <a:rect l="l" t="t" r="r" b="b"/>
            <a:pathLst>
              <a:path w="4572000" h="2438400" extrusionOk="0">
                <a:moveTo>
                  <a:pt x="0" y="2438400"/>
                </a:moveTo>
                <a:lnTo>
                  <a:pt x="4572000" y="2438400"/>
                </a:lnTo>
                <a:lnTo>
                  <a:pt x="4572000" y="0"/>
                </a:lnTo>
                <a:lnTo>
                  <a:pt x="0" y="0"/>
                </a:lnTo>
                <a:lnTo>
                  <a:pt x="0" y="24384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2" name="Google Shape;742;p22"/>
          <p:cNvSpPr/>
          <p:nvPr/>
        </p:nvSpPr>
        <p:spPr>
          <a:xfrm>
            <a:off x="0" y="30988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3" name="Google Shape;743;p22"/>
          <p:cNvSpPr/>
          <p:nvPr/>
        </p:nvSpPr>
        <p:spPr>
          <a:xfrm>
            <a:off x="1473902" y="3828201"/>
            <a:ext cx="1624194" cy="15952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4" name="Google Shape;744;p22"/>
          <p:cNvSpPr/>
          <p:nvPr/>
        </p:nvSpPr>
        <p:spPr>
          <a:xfrm>
            <a:off x="2451305" y="4048234"/>
            <a:ext cx="294005" cy="0"/>
          </a:xfrm>
          <a:custGeom>
            <a:avLst/>
            <a:gdLst/>
            <a:ahLst/>
            <a:cxnLst/>
            <a:rect l="l" t="t" r="r" b="b"/>
            <a:pathLst>
              <a:path w="294005" h="120000" extrusionOk="0">
                <a:moveTo>
                  <a:pt x="293522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5" name="Google Shape;745;p22"/>
          <p:cNvSpPr/>
          <p:nvPr/>
        </p:nvSpPr>
        <p:spPr>
          <a:xfrm>
            <a:off x="0" y="5549900"/>
            <a:ext cx="4572000" cy="850900"/>
          </a:xfrm>
          <a:custGeom>
            <a:avLst/>
            <a:gdLst/>
            <a:ahLst/>
            <a:cxnLst/>
            <a:rect l="l" t="t" r="r" b="b"/>
            <a:pathLst>
              <a:path w="4572000" h="850900" extrusionOk="0">
                <a:moveTo>
                  <a:pt x="0" y="850900"/>
                </a:moveTo>
                <a:lnTo>
                  <a:pt x="4572000" y="850900"/>
                </a:lnTo>
                <a:lnTo>
                  <a:pt x="4572000" y="0"/>
                </a:lnTo>
                <a:lnTo>
                  <a:pt x="0" y="0"/>
                </a:lnTo>
                <a:lnTo>
                  <a:pt x="0" y="8509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6" name="Google Shape;746;p22"/>
          <p:cNvSpPr/>
          <p:nvPr/>
        </p:nvSpPr>
        <p:spPr>
          <a:xfrm>
            <a:off x="0" y="5537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7" name="Google Shape;747;p22"/>
          <p:cNvSpPr txBox="1"/>
          <p:nvPr/>
        </p:nvSpPr>
        <p:spPr>
          <a:xfrm>
            <a:off x="373727" y="1837731"/>
            <a:ext cx="98742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Microphone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8" name="Google Shape;748;p22"/>
          <p:cNvSpPr txBox="1"/>
          <p:nvPr/>
        </p:nvSpPr>
        <p:spPr>
          <a:xfrm>
            <a:off x="-392" y="1035707"/>
            <a:ext cx="4572391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49" name="Google Shape;749;p22"/>
          <p:cNvSpPr/>
          <p:nvPr/>
        </p:nvSpPr>
        <p:spPr>
          <a:xfrm>
            <a:off x="2080384" y="1987461"/>
            <a:ext cx="1928799" cy="9875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0" name="Google Shape;750;p22"/>
          <p:cNvSpPr/>
          <p:nvPr/>
        </p:nvSpPr>
        <p:spPr>
          <a:xfrm>
            <a:off x="2080384" y="1987463"/>
            <a:ext cx="1929130" cy="988060"/>
          </a:xfrm>
          <a:custGeom>
            <a:avLst/>
            <a:gdLst/>
            <a:ahLst/>
            <a:cxnLst/>
            <a:rect l="l" t="t" r="r" b="b"/>
            <a:pathLst>
              <a:path w="1929129" h="98806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911313"/>
                </a:lnTo>
                <a:lnTo>
                  <a:pt x="1190" y="955367"/>
                </a:lnTo>
                <a:lnTo>
                  <a:pt x="9525" y="977988"/>
                </a:lnTo>
                <a:lnTo>
                  <a:pt x="32146" y="986323"/>
                </a:lnTo>
                <a:lnTo>
                  <a:pt x="76200" y="987513"/>
                </a:lnTo>
                <a:lnTo>
                  <a:pt x="1852599" y="987513"/>
                </a:lnTo>
                <a:lnTo>
                  <a:pt x="1896652" y="986323"/>
                </a:lnTo>
                <a:lnTo>
                  <a:pt x="1919274" y="977988"/>
                </a:lnTo>
                <a:lnTo>
                  <a:pt x="1927609" y="955367"/>
                </a:lnTo>
                <a:lnTo>
                  <a:pt x="1928799" y="911313"/>
                </a:lnTo>
                <a:lnTo>
                  <a:pt x="1928799" y="76200"/>
                </a:lnTo>
                <a:lnTo>
                  <a:pt x="1927609" y="32146"/>
                </a:lnTo>
                <a:lnTo>
                  <a:pt x="1919274" y="9525"/>
                </a:lnTo>
                <a:lnTo>
                  <a:pt x="1896652" y="1190"/>
                </a:lnTo>
                <a:lnTo>
                  <a:pt x="1852599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1" name="Google Shape;751;p22"/>
          <p:cNvSpPr/>
          <p:nvPr/>
        </p:nvSpPr>
        <p:spPr>
          <a:xfrm>
            <a:off x="1676400" y="1352550"/>
            <a:ext cx="0" cy="1638300"/>
          </a:xfrm>
          <a:custGeom>
            <a:avLst/>
            <a:gdLst/>
            <a:ahLst/>
            <a:cxnLst/>
            <a:rect l="l" t="t" r="r" b="b"/>
            <a:pathLst>
              <a:path w="120000" h="1638300" extrusionOk="0">
                <a:moveTo>
                  <a:pt x="0" y="0"/>
                </a:moveTo>
                <a:lnTo>
                  <a:pt x="0" y="16383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2" name="Google Shape;752;p22"/>
          <p:cNvSpPr/>
          <p:nvPr/>
        </p:nvSpPr>
        <p:spPr>
          <a:xfrm>
            <a:off x="2768248" y="4707251"/>
            <a:ext cx="612775" cy="126364"/>
          </a:xfrm>
          <a:custGeom>
            <a:avLst/>
            <a:gdLst/>
            <a:ahLst/>
            <a:cxnLst/>
            <a:rect l="l" t="t" r="r" b="b"/>
            <a:pathLst>
              <a:path w="612775" h="126364" extrusionOk="0">
                <a:moveTo>
                  <a:pt x="612775" y="0"/>
                </a:moveTo>
                <a:lnTo>
                  <a:pt x="165608" y="0"/>
                </a:lnTo>
                <a:lnTo>
                  <a:pt x="0" y="126301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5" name="Google Shape;755;p22"/>
          <p:cNvSpPr/>
          <p:nvPr/>
        </p:nvSpPr>
        <p:spPr>
          <a:xfrm>
            <a:off x="2707551" y="1358900"/>
            <a:ext cx="674458" cy="1925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6" name="Google Shape;756;p22"/>
          <p:cNvSpPr/>
          <p:nvPr/>
        </p:nvSpPr>
        <p:spPr>
          <a:xfrm>
            <a:off x="2707549" y="1358905"/>
            <a:ext cx="675005" cy="193040"/>
          </a:xfrm>
          <a:custGeom>
            <a:avLst/>
            <a:gdLst/>
            <a:ahLst/>
            <a:cxnLst/>
            <a:rect l="l" t="t" r="r" b="b"/>
            <a:pathLst>
              <a:path w="675004" h="193040" extrusionOk="0">
                <a:moveTo>
                  <a:pt x="674458" y="1925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74458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7" name="Google Shape;757;p22"/>
          <p:cNvSpPr txBox="1"/>
          <p:nvPr/>
        </p:nvSpPr>
        <p:spPr>
          <a:xfrm>
            <a:off x="1415698" y="3586301"/>
            <a:ext cx="2705100" cy="1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699135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58" name="Google Shape;758;p22"/>
          <p:cNvSpPr/>
          <p:nvPr/>
        </p:nvSpPr>
        <p:spPr>
          <a:xfrm>
            <a:off x="1504696" y="3541534"/>
            <a:ext cx="560171" cy="20523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9" name="Google Shape;759;p22"/>
          <p:cNvSpPr/>
          <p:nvPr/>
        </p:nvSpPr>
        <p:spPr>
          <a:xfrm>
            <a:off x="1504702" y="3541544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0" name="Google Shape;760;p22"/>
          <p:cNvSpPr txBox="1">
            <a:spLocks noGrp="1"/>
          </p:cNvSpPr>
          <p:nvPr>
            <p:ph type="title"/>
          </p:nvPr>
        </p:nvSpPr>
        <p:spPr>
          <a:xfrm>
            <a:off x="215900" y="216853"/>
            <a:ext cx="4173857" cy="51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5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Beatbox Sounds</a:t>
            </a:r>
            <a:endParaRPr sz="2400" dirty="0"/>
          </a:p>
          <a:p>
            <a:pPr marL="12700" lvl="0" indent="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1" name="Google Shape;761;p22"/>
          <p:cNvSpPr/>
          <p:nvPr/>
        </p:nvSpPr>
        <p:spPr>
          <a:xfrm>
            <a:off x="572434" y="2259964"/>
            <a:ext cx="590550" cy="59055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2" name="Google Shape;762;p22"/>
          <p:cNvSpPr/>
          <p:nvPr/>
        </p:nvSpPr>
        <p:spPr>
          <a:xfrm>
            <a:off x="572434" y="2259964"/>
            <a:ext cx="590550" cy="590550"/>
          </a:xfrm>
          <a:custGeom>
            <a:avLst/>
            <a:gdLst/>
            <a:ahLst/>
            <a:cxnLst/>
            <a:rect l="l" t="t" r="r" b="b"/>
            <a:pathLst>
              <a:path w="590550" h="5905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14350"/>
                </a:lnTo>
                <a:lnTo>
                  <a:pt x="1190" y="558403"/>
                </a:lnTo>
                <a:lnTo>
                  <a:pt x="9525" y="581025"/>
                </a:lnTo>
                <a:lnTo>
                  <a:pt x="32146" y="589359"/>
                </a:lnTo>
                <a:lnTo>
                  <a:pt x="76200" y="590550"/>
                </a:lnTo>
                <a:lnTo>
                  <a:pt x="514350" y="590550"/>
                </a:lnTo>
                <a:lnTo>
                  <a:pt x="558403" y="589359"/>
                </a:lnTo>
                <a:lnTo>
                  <a:pt x="581025" y="581025"/>
                </a:lnTo>
                <a:lnTo>
                  <a:pt x="589359" y="558403"/>
                </a:lnTo>
                <a:lnTo>
                  <a:pt x="590550" y="514350"/>
                </a:lnTo>
                <a:lnTo>
                  <a:pt x="590550" y="76200"/>
                </a:lnTo>
                <a:lnTo>
                  <a:pt x="589359" y="32146"/>
                </a:lnTo>
                <a:lnTo>
                  <a:pt x="581025" y="9525"/>
                </a:lnTo>
                <a:lnTo>
                  <a:pt x="558403" y="1190"/>
                </a:lnTo>
                <a:lnTo>
                  <a:pt x="5143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3" name="Google Shape;763;p22"/>
          <p:cNvSpPr txBox="1"/>
          <p:nvPr/>
        </p:nvSpPr>
        <p:spPr>
          <a:xfrm>
            <a:off x="591068" y="2679048"/>
            <a:ext cx="5676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Microphone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4" name="Google Shape;764;p22"/>
          <p:cNvSpPr/>
          <p:nvPr/>
        </p:nvSpPr>
        <p:spPr>
          <a:xfrm>
            <a:off x="1537395" y="5937582"/>
            <a:ext cx="204584" cy="22191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5" name="Google Shape;765;p22"/>
          <p:cNvSpPr txBox="1"/>
          <p:nvPr/>
        </p:nvSpPr>
        <p:spPr>
          <a:xfrm>
            <a:off x="2100157" y="1582500"/>
            <a:ext cx="188848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how many sounds are in your instrument.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6" name="Google Shape;766;p22"/>
          <p:cNvSpPr txBox="1"/>
          <p:nvPr/>
        </p:nvSpPr>
        <p:spPr>
          <a:xfrm>
            <a:off x="2642168" y="5120358"/>
            <a:ext cx="1843474" cy="37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22860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the number of sounds in this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7" name="Google Shape;767;p22"/>
          <p:cNvSpPr/>
          <p:nvPr/>
        </p:nvSpPr>
        <p:spPr>
          <a:xfrm>
            <a:off x="2915869" y="4947799"/>
            <a:ext cx="635" cy="176530"/>
          </a:xfrm>
          <a:custGeom>
            <a:avLst/>
            <a:gdLst/>
            <a:ahLst/>
            <a:cxnLst/>
            <a:rect l="l" t="t" r="r" b="b"/>
            <a:pathLst>
              <a:path w="635" h="176529" extrusionOk="0">
                <a:moveTo>
                  <a:pt x="0" y="176060"/>
                </a:moveTo>
                <a:lnTo>
                  <a:pt x="5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259A3D-C705-2044-B2BF-389985C4BBCF}"/>
              </a:ext>
            </a:extLst>
          </p:cNvPr>
          <p:cNvSpPr txBox="1"/>
          <p:nvPr/>
        </p:nvSpPr>
        <p:spPr>
          <a:xfrm>
            <a:off x="0" y="322703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08175-745A-D641-B6E9-9CDE5045EC9D}"/>
              </a:ext>
            </a:extLst>
          </p:cNvPr>
          <p:cNvSpPr txBox="1"/>
          <p:nvPr/>
        </p:nvSpPr>
        <p:spPr>
          <a:xfrm>
            <a:off x="2695252" y="3932818"/>
            <a:ext cx="18384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key).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B40F2-DD76-2647-978A-1A2ED43E9CF2}"/>
              </a:ext>
            </a:extLst>
          </p:cNvPr>
          <p:cNvSpPr txBox="1"/>
          <p:nvPr/>
        </p:nvSpPr>
        <p:spPr>
          <a:xfrm>
            <a:off x="-392" y="5611103"/>
            <a:ext cx="457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16807-57BC-D848-81C5-28788D4901D2}"/>
              </a:ext>
            </a:extLst>
          </p:cNvPr>
          <p:cNvSpPr txBox="1"/>
          <p:nvPr/>
        </p:nvSpPr>
        <p:spPr>
          <a:xfrm>
            <a:off x="1748972" y="5918880"/>
            <a:ext cx="26350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to start.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" name="Google Shape;766;p22">
            <a:extLst>
              <a:ext uri="{FF2B5EF4-FFF2-40B4-BE49-F238E27FC236}">
                <a16:creationId xmlns:a16="http://schemas.microsoft.com/office/drawing/2014/main" id="{A932CB92-3E1E-9D4E-A5B7-B12B73646E26}"/>
              </a:ext>
            </a:extLst>
          </p:cNvPr>
          <p:cNvSpPr txBox="1"/>
          <p:nvPr/>
        </p:nvSpPr>
        <p:spPr>
          <a:xfrm>
            <a:off x="3458573" y="4621868"/>
            <a:ext cx="1475906" cy="21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a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pick random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endParaRPr sz="145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0682-79EE-4A05-9010-AD19640663D5}"/>
              </a:ext>
            </a:extLst>
          </p:cNvPr>
          <p:cNvGrpSpPr/>
          <p:nvPr/>
        </p:nvGrpSpPr>
        <p:grpSpPr>
          <a:xfrm>
            <a:off x="668538" y="1385614"/>
            <a:ext cx="412750" cy="412751"/>
            <a:chOff x="3362829" y="1452757"/>
            <a:chExt cx="412750" cy="412751"/>
          </a:xfrm>
        </p:grpSpPr>
        <p:sp>
          <p:nvSpPr>
            <p:cNvPr id="52" name="object 23">
              <a:extLst>
                <a:ext uri="{FF2B5EF4-FFF2-40B4-BE49-F238E27FC236}">
                  <a16:creationId xmlns:a16="http://schemas.microsoft.com/office/drawing/2014/main" id="{A9DE56B4-C344-40C0-8B18-1CF4E387D4D3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4">
              <a:extLst>
                <a:ext uri="{FF2B5EF4-FFF2-40B4-BE49-F238E27FC236}">
                  <a16:creationId xmlns:a16="http://schemas.microsoft.com/office/drawing/2014/main" id="{2813517F-8E48-48AB-BE25-9F05FF5C1A21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3" name="Google Shape;773;p23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4" name="Google Shape;774;p23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5" name="Google Shape;775;p23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6" name="Google Shape;776;p23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7" name="Google Shape;777;p23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8" name="Google Shape;778;p23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9" name="Google Shape;779;p23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0" name="Google Shape;780;p23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1" name="Google Shape;781;p23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2" name="Google Shape;782;p23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3" name="Google Shape;783;p23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4" name="Google Shape;784;p23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5" name="Google Shape;785;p23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6" name="Google Shape;786;p23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7" name="Google Shape;787;p2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8" name="Google Shape;788;p2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9" name="Google Shape;789;p2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0" name="Google Shape;790;p2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1" name="Google Shape;791;p2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2" name="Google Shape;792;p23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3" name="Google Shape;793;p23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94" name="Google Shape;794;p23"/>
          <p:cNvSpPr txBox="1"/>
          <p:nvPr/>
        </p:nvSpPr>
        <p:spPr>
          <a:xfrm>
            <a:off x="698500" y="1263650"/>
            <a:ext cx="3208784" cy="43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your own sounds to play.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95" name="Google Shape;795;p23"/>
          <p:cNvSpPr txBox="1">
            <a:spLocks noGrp="1"/>
          </p:cNvSpPr>
          <p:nvPr>
            <p:ph type="title"/>
          </p:nvPr>
        </p:nvSpPr>
        <p:spPr>
          <a:xfrm>
            <a:off x="0" y="433115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Record Sounds</a:t>
            </a:r>
            <a:endParaRPr sz="2400" dirty="0"/>
          </a:p>
        </p:txBody>
      </p:sp>
      <p:sp>
        <p:nvSpPr>
          <p:cNvPr id="796" name="Google Shape;796;p23"/>
          <p:cNvSpPr/>
          <p:nvPr/>
        </p:nvSpPr>
        <p:spPr>
          <a:xfrm>
            <a:off x="860059" y="35873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7" name="Google Shape;797;p23"/>
          <p:cNvSpPr/>
          <p:nvPr/>
        </p:nvSpPr>
        <p:spPr>
          <a:xfrm>
            <a:off x="968496" y="3587366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8" name="Google Shape;798;p23"/>
          <p:cNvSpPr/>
          <p:nvPr/>
        </p:nvSpPr>
        <p:spPr>
          <a:xfrm>
            <a:off x="1152893" y="2704007"/>
            <a:ext cx="2552712" cy="192116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9" name="Google Shape;799;p23"/>
          <p:cNvSpPr/>
          <p:nvPr/>
        </p:nvSpPr>
        <p:spPr>
          <a:xfrm>
            <a:off x="1152893" y="2704007"/>
            <a:ext cx="2552700" cy="1921510"/>
          </a:xfrm>
          <a:custGeom>
            <a:avLst/>
            <a:gdLst/>
            <a:ahLst/>
            <a:cxnLst/>
            <a:rect l="l" t="t" r="r" b="b"/>
            <a:pathLst>
              <a:path w="2552700" h="1921510" extrusionOk="0">
                <a:moveTo>
                  <a:pt x="0" y="1921154"/>
                </a:moveTo>
                <a:lnTo>
                  <a:pt x="2552700" y="1921154"/>
                </a:lnTo>
                <a:lnTo>
                  <a:pt x="2552700" y="0"/>
                </a:lnTo>
                <a:lnTo>
                  <a:pt x="0" y="0"/>
                </a:lnTo>
                <a:lnTo>
                  <a:pt x="0" y="1921154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0" name="Google Shape;800;p23"/>
          <p:cNvSpPr txBox="1"/>
          <p:nvPr/>
        </p:nvSpPr>
        <p:spPr>
          <a:xfrm>
            <a:off x="698500" y="5927725"/>
            <a:ext cx="1434708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01" name="Google Shape;801;p23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4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7" name="Google Shape;807;p24"/>
          <p:cNvSpPr/>
          <p:nvPr/>
        </p:nvSpPr>
        <p:spPr>
          <a:xfrm>
            <a:off x="0" y="4106671"/>
            <a:ext cx="4572000" cy="5080"/>
          </a:xfrm>
          <a:custGeom>
            <a:avLst/>
            <a:gdLst/>
            <a:ahLst/>
            <a:cxnLst/>
            <a:rect l="l" t="t" r="r" b="b"/>
            <a:pathLst>
              <a:path w="4572000" h="5079" extrusionOk="0">
                <a:moveTo>
                  <a:pt x="0" y="4584"/>
                </a:moveTo>
                <a:lnTo>
                  <a:pt x="4572000" y="4584"/>
                </a:lnTo>
                <a:lnTo>
                  <a:pt x="4572000" y="0"/>
                </a:lnTo>
                <a:lnTo>
                  <a:pt x="0" y="0"/>
                </a:lnTo>
                <a:lnTo>
                  <a:pt x="0" y="4584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8" name="Google Shape;808;p24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9" name="Google Shape;809;p24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0" name="Google Shape;810;p24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3" name="Google Shape;813;p24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4" name="Google Shape;814;p24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5" name="Google Shape;815;p24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6" name="Google Shape;816;p24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7" name="Google Shape;817;p24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8" name="Google Shape;818;p24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9" name="Google Shape;819;p24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0" name="Google Shape;820;p24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1" name="Google Shape;821;p24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2" name="Google Shape;822;p24"/>
          <p:cNvSpPr/>
          <p:nvPr/>
        </p:nvSpPr>
        <p:spPr>
          <a:xfrm>
            <a:off x="0" y="927100"/>
            <a:ext cx="4572000" cy="3180080"/>
          </a:xfrm>
          <a:custGeom>
            <a:avLst/>
            <a:gdLst/>
            <a:ahLst/>
            <a:cxnLst/>
            <a:rect l="l" t="t" r="r" b="b"/>
            <a:pathLst>
              <a:path w="4572000" h="3180079" extrusionOk="0">
                <a:moveTo>
                  <a:pt x="0" y="3179572"/>
                </a:moveTo>
                <a:lnTo>
                  <a:pt x="4572000" y="3179572"/>
                </a:lnTo>
                <a:lnTo>
                  <a:pt x="4572000" y="0"/>
                </a:lnTo>
                <a:lnTo>
                  <a:pt x="0" y="0"/>
                </a:lnTo>
                <a:lnTo>
                  <a:pt x="0" y="317957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3" name="Google Shape;823;p24"/>
          <p:cNvSpPr/>
          <p:nvPr/>
        </p:nvSpPr>
        <p:spPr>
          <a:xfrm>
            <a:off x="0" y="4093971"/>
            <a:ext cx="4572000" cy="17780"/>
          </a:xfrm>
          <a:custGeom>
            <a:avLst/>
            <a:gdLst/>
            <a:ahLst/>
            <a:cxnLst/>
            <a:rect l="l" t="t" r="r" b="b"/>
            <a:pathLst>
              <a:path w="4572000" h="17779" extrusionOk="0">
                <a:moveTo>
                  <a:pt x="0" y="17284"/>
                </a:moveTo>
                <a:lnTo>
                  <a:pt x="4572000" y="17284"/>
                </a:lnTo>
                <a:lnTo>
                  <a:pt x="4572000" y="0"/>
                </a:lnTo>
                <a:lnTo>
                  <a:pt x="0" y="0"/>
                </a:lnTo>
                <a:lnTo>
                  <a:pt x="0" y="172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4" name="Google Shape;824;p2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5" name="Google Shape;825;p24"/>
          <p:cNvSpPr/>
          <p:nvPr/>
        </p:nvSpPr>
        <p:spPr>
          <a:xfrm>
            <a:off x="0" y="4111256"/>
            <a:ext cx="4572000" cy="1426210"/>
          </a:xfrm>
          <a:custGeom>
            <a:avLst/>
            <a:gdLst/>
            <a:ahLst/>
            <a:cxnLst/>
            <a:rect l="l" t="t" r="r" b="b"/>
            <a:pathLst>
              <a:path w="4572000" h="1426210" extrusionOk="0">
                <a:moveTo>
                  <a:pt x="0" y="1425943"/>
                </a:moveTo>
                <a:lnTo>
                  <a:pt x="4572000" y="1425943"/>
                </a:lnTo>
                <a:lnTo>
                  <a:pt x="4572000" y="0"/>
                </a:lnTo>
                <a:lnTo>
                  <a:pt x="0" y="0"/>
                </a:lnTo>
                <a:lnTo>
                  <a:pt x="0" y="142594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6" name="Google Shape;826;p24"/>
          <p:cNvSpPr/>
          <p:nvPr/>
        </p:nvSpPr>
        <p:spPr>
          <a:xfrm>
            <a:off x="0" y="409854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7" name="Google Shape;827;p24"/>
          <p:cNvSpPr/>
          <p:nvPr/>
        </p:nvSpPr>
        <p:spPr>
          <a:xfrm>
            <a:off x="1499879" y="4771901"/>
            <a:ext cx="1185131" cy="6614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8" name="Google Shape;828;p24"/>
          <p:cNvSpPr/>
          <p:nvPr/>
        </p:nvSpPr>
        <p:spPr>
          <a:xfrm>
            <a:off x="2572506" y="5013434"/>
            <a:ext cx="574675" cy="0"/>
          </a:xfrm>
          <a:custGeom>
            <a:avLst/>
            <a:gdLst/>
            <a:ahLst/>
            <a:cxnLst/>
            <a:rect l="l" t="t" r="r" b="b"/>
            <a:pathLst>
              <a:path w="574675" h="120000" extrusionOk="0">
                <a:moveTo>
                  <a:pt x="574446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9" name="Google Shape;829;p24"/>
          <p:cNvSpPr/>
          <p:nvPr/>
        </p:nvSpPr>
        <p:spPr>
          <a:xfrm>
            <a:off x="0" y="5537200"/>
            <a:ext cx="4572000" cy="863600"/>
          </a:xfrm>
          <a:custGeom>
            <a:avLst/>
            <a:gdLst/>
            <a:ahLst/>
            <a:cxnLst/>
            <a:rect l="l" t="t" r="r" b="b"/>
            <a:pathLst>
              <a:path w="4572000" h="863600" extrusionOk="0">
                <a:moveTo>
                  <a:pt x="0" y="863600"/>
                </a:moveTo>
                <a:lnTo>
                  <a:pt x="4572000" y="863600"/>
                </a:lnTo>
                <a:lnTo>
                  <a:pt x="4572000" y="0"/>
                </a:lnTo>
                <a:lnTo>
                  <a:pt x="0" y="0"/>
                </a:lnTo>
                <a:lnTo>
                  <a:pt x="0" y="8636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0" name="Google Shape;830;p24"/>
          <p:cNvSpPr/>
          <p:nvPr/>
        </p:nvSpPr>
        <p:spPr>
          <a:xfrm>
            <a:off x="0" y="5524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1" name="Google Shape;831;p24"/>
          <p:cNvSpPr txBox="1"/>
          <p:nvPr/>
        </p:nvSpPr>
        <p:spPr>
          <a:xfrm>
            <a:off x="-392" y="1035707"/>
            <a:ext cx="4572392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32" name="Google Shape;832;p24"/>
          <p:cNvSpPr txBox="1"/>
          <p:nvPr/>
        </p:nvSpPr>
        <p:spPr>
          <a:xfrm>
            <a:off x="1871234" y="5969327"/>
            <a:ext cx="2700766" cy="266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33" name="Google Shape;833;p24"/>
          <p:cNvSpPr txBox="1"/>
          <p:nvPr/>
        </p:nvSpPr>
        <p:spPr>
          <a:xfrm>
            <a:off x="2851509" y="3552009"/>
            <a:ext cx="125031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3334" marR="5080" lvl="0" indent="-1269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Record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 to record a short sound.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34" name="Google Shape;834;p24"/>
          <p:cNvSpPr/>
          <p:nvPr/>
        </p:nvSpPr>
        <p:spPr>
          <a:xfrm>
            <a:off x="1452712" y="148700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5" name="Google Shape;835;p24"/>
          <p:cNvSpPr/>
          <p:nvPr/>
        </p:nvSpPr>
        <p:spPr>
          <a:xfrm>
            <a:off x="1461008" y="1490182"/>
            <a:ext cx="695883" cy="5239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6" name="Google Shape;836;p24"/>
          <p:cNvSpPr/>
          <p:nvPr/>
        </p:nvSpPr>
        <p:spPr>
          <a:xfrm>
            <a:off x="1452712" y="148700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7" name="Google Shape;837;p24"/>
          <p:cNvSpPr txBox="1"/>
          <p:nvPr/>
        </p:nvSpPr>
        <p:spPr>
          <a:xfrm>
            <a:off x="229171" y="1958387"/>
            <a:ext cx="1157431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0" name="Google Shape;840;p24"/>
          <p:cNvSpPr/>
          <p:nvPr/>
        </p:nvSpPr>
        <p:spPr>
          <a:xfrm>
            <a:off x="3626190" y="148700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1" name="Google Shape;841;p24"/>
          <p:cNvSpPr/>
          <p:nvPr/>
        </p:nvSpPr>
        <p:spPr>
          <a:xfrm>
            <a:off x="3743664" y="1538544"/>
            <a:ext cx="477520" cy="4775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2" name="Google Shape;842;p24"/>
          <p:cNvSpPr/>
          <p:nvPr/>
        </p:nvSpPr>
        <p:spPr>
          <a:xfrm>
            <a:off x="3626190" y="148700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3" name="Google Shape;843;p24"/>
          <p:cNvSpPr txBox="1"/>
          <p:nvPr/>
        </p:nvSpPr>
        <p:spPr>
          <a:xfrm>
            <a:off x="2475873" y="1989209"/>
            <a:ext cx="111795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any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6" name="Google Shape;846;p24"/>
          <p:cNvSpPr txBox="1"/>
          <p:nvPr/>
        </p:nvSpPr>
        <p:spPr>
          <a:xfrm>
            <a:off x="233349" y="2870404"/>
            <a:ext cx="1196340" cy="60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8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Record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pop-up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7" name="Google Shape;847;p24"/>
          <p:cNvSpPr/>
          <p:nvPr/>
        </p:nvSpPr>
        <p:spPr>
          <a:xfrm>
            <a:off x="482765" y="2631541"/>
            <a:ext cx="696912" cy="19253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8" name="Google Shape;848;p24"/>
          <p:cNvSpPr/>
          <p:nvPr/>
        </p:nvSpPr>
        <p:spPr>
          <a:xfrm>
            <a:off x="482767" y="2631550"/>
            <a:ext cx="697230" cy="193040"/>
          </a:xfrm>
          <a:custGeom>
            <a:avLst/>
            <a:gdLst/>
            <a:ahLst/>
            <a:cxnLst/>
            <a:rect l="l" t="t" r="r" b="b"/>
            <a:pathLst>
              <a:path w="697230" h="193039" extrusionOk="0">
                <a:moveTo>
                  <a:pt x="696912" y="192519"/>
                </a:moveTo>
                <a:lnTo>
                  <a:pt x="696912" y="86791"/>
                </a:lnTo>
                <a:lnTo>
                  <a:pt x="690072" y="53220"/>
                </a:lnTo>
                <a:lnTo>
                  <a:pt x="671406" y="25746"/>
                </a:lnTo>
                <a:lnTo>
                  <a:pt x="643693" y="7096"/>
                </a:lnTo>
                <a:lnTo>
                  <a:pt x="609714" y="0"/>
                </a:lnTo>
                <a:lnTo>
                  <a:pt x="74383" y="88"/>
                </a:lnTo>
                <a:lnTo>
                  <a:pt x="44984" y="10150"/>
                </a:lnTo>
                <a:lnTo>
                  <a:pt x="21389" y="29143"/>
                </a:lnTo>
                <a:lnTo>
                  <a:pt x="5696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96912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9" name="Google Shape;849;p24"/>
          <p:cNvSpPr/>
          <p:nvPr/>
        </p:nvSpPr>
        <p:spPr>
          <a:xfrm>
            <a:off x="227970" y="2431628"/>
            <a:ext cx="4121150" cy="0"/>
          </a:xfrm>
          <a:custGeom>
            <a:avLst/>
            <a:gdLst/>
            <a:ahLst/>
            <a:cxnLst/>
            <a:rect l="l" t="t" r="r" b="b"/>
            <a:pathLst>
              <a:path w="4121150" h="120000" extrusionOk="0">
                <a:moveTo>
                  <a:pt x="412115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0" name="Google Shape;850;p24"/>
          <p:cNvSpPr/>
          <p:nvPr/>
        </p:nvSpPr>
        <p:spPr>
          <a:xfrm>
            <a:off x="2838869" y="2634018"/>
            <a:ext cx="1274254" cy="8689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1" name="Google Shape;851;p24"/>
          <p:cNvSpPr/>
          <p:nvPr/>
        </p:nvSpPr>
        <p:spPr>
          <a:xfrm>
            <a:off x="2838869" y="2634021"/>
            <a:ext cx="1274445" cy="869315"/>
          </a:xfrm>
          <a:custGeom>
            <a:avLst/>
            <a:gdLst/>
            <a:ahLst/>
            <a:cxnLst/>
            <a:rect l="l" t="t" r="r" b="b"/>
            <a:pathLst>
              <a:path w="1274445" h="869314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92721"/>
                </a:lnTo>
                <a:lnTo>
                  <a:pt x="1190" y="836774"/>
                </a:lnTo>
                <a:lnTo>
                  <a:pt x="9525" y="859396"/>
                </a:lnTo>
                <a:lnTo>
                  <a:pt x="32146" y="867730"/>
                </a:lnTo>
                <a:lnTo>
                  <a:pt x="76200" y="868921"/>
                </a:lnTo>
                <a:lnTo>
                  <a:pt x="1198041" y="868921"/>
                </a:lnTo>
                <a:lnTo>
                  <a:pt x="1242094" y="867730"/>
                </a:lnTo>
                <a:lnTo>
                  <a:pt x="1264716" y="859396"/>
                </a:lnTo>
                <a:lnTo>
                  <a:pt x="1273051" y="836774"/>
                </a:lnTo>
                <a:lnTo>
                  <a:pt x="1274241" y="792721"/>
                </a:lnTo>
                <a:lnTo>
                  <a:pt x="1274241" y="76200"/>
                </a:lnTo>
                <a:lnTo>
                  <a:pt x="1273051" y="32146"/>
                </a:lnTo>
                <a:lnTo>
                  <a:pt x="1264716" y="9525"/>
                </a:lnTo>
                <a:lnTo>
                  <a:pt x="1242094" y="1190"/>
                </a:lnTo>
                <a:lnTo>
                  <a:pt x="1198041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2" name="Google Shape;852;p24"/>
          <p:cNvSpPr/>
          <p:nvPr/>
        </p:nvSpPr>
        <p:spPr>
          <a:xfrm>
            <a:off x="3491266" y="3293431"/>
            <a:ext cx="102565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3" name="Google Shape;853;p24"/>
          <p:cNvSpPr txBox="1"/>
          <p:nvPr/>
        </p:nvSpPr>
        <p:spPr>
          <a:xfrm>
            <a:off x="3184209" y="4849610"/>
            <a:ext cx="1311043" cy="55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370840" lvl="0" indent="0" rtl="0">
              <a:lnSpc>
                <a:spcPct val="100000"/>
              </a:lnSpc>
              <a:spcBef>
                <a:spcPts val="71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5080" lvl="0" indent="0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key).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4" name="Google Shape;854;p24"/>
          <p:cNvSpPr/>
          <p:nvPr/>
        </p:nvSpPr>
        <p:spPr>
          <a:xfrm>
            <a:off x="1506232" y="4510189"/>
            <a:ext cx="560146" cy="20521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5" name="Google Shape;855;p24"/>
          <p:cNvSpPr/>
          <p:nvPr/>
        </p:nvSpPr>
        <p:spPr>
          <a:xfrm>
            <a:off x="1506226" y="4510187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6" name="Google Shape;856;p24"/>
          <p:cNvSpPr txBox="1">
            <a:spLocks noGrp="1"/>
          </p:cNvSpPr>
          <p:nvPr>
            <p:ph type="title"/>
          </p:nvPr>
        </p:nvSpPr>
        <p:spPr>
          <a:xfrm>
            <a:off x="215900" y="123288"/>
            <a:ext cx="4269742" cy="66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Record Sounds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7" name="Google Shape;857;p24"/>
          <p:cNvSpPr/>
          <p:nvPr/>
        </p:nvSpPr>
        <p:spPr>
          <a:xfrm>
            <a:off x="1635340" y="2656941"/>
            <a:ext cx="924599" cy="12680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8" name="Google Shape;858;p24"/>
          <p:cNvSpPr/>
          <p:nvPr/>
        </p:nvSpPr>
        <p:spPr>
          <a:xfrm>
            <a:off x="1595747" y="3567500"/>
            <a:ext cx="412394" cy="4123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9" name="Google Shape;859;p24"/>
          <p:cNvSpPr/>
          <p:nvPr/>
        </p:nvSpPr>
        <p:spPr>
          <a:xfrm>
            <a:off x="1595747" y="3567501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0" name="Google Shape;860;p24"/>
          <p:cNvSpPr txBox="1"/>
          <p:nvPr/>
        </p:nvSpPr>
        <p:spPr>
          <a:xfrm>
            <a:off x="1490835" y="2017610"/>
            <a:ext cx="64325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 Malibu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1" name="Google Shape;861;p24"/>
          <p:cNvSpPr txBox="1"/>
          <p:nvPr/>
        </p:nvSpPr>
        <p:spPr>
          <a:xfrm>
            <a:off x="3625798" y="2017610"/>
            <a:ext cx="723322" cy="181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2" name="Google Shape;862;p24"/>
          <p:cNvSpPr/>
          <p:nvPr/>
        </p:nvSpPr>
        <p:spPr>
          <a:xfrm>
            <a:off x="1379219" y="3251200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120000" extrusionOk="0">
                <a:moveTo>
                  <a:pt x="30988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3" name="Google Shape;863;p24"/>
          <p:cNvSpPr/>
          <p:nvPr/>
        </p:nvSpPr>
        <p:spPr>
          <a:xfrm>
            <a:off x="1545758" y="5950282"/>
            <a:ext cx="204584" cy="22191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4" name="Google Shape;864;p24"/>
          <p:cNvSpPr/>
          <p:nvPr/>
        </p:nvSpPr>
        <p:spPr>
          <a:xfrm>
            <a:off x="2374900" y="1394457"/>
            <a:ext cx="0" cy="906780"/>
          </a:xfrm>
          <a:custGeom>
            <a:avLst/>
            <a:gdLst/>
            <a:ahLst/>
            <a:cxnLst/>
            <a:rect l="l" t="t" r="r" b="b"/>
            <a:pathLst>
              <a:path w="120000" h="906780" extrusionOk="0">
                <a:moveTo>
                  <a:pt x="0" y="0"/>
                </a:moveTo>
                <a:lnTo>
                  <a:pt x="0" y="90678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66029C-57D0-A641-9FFB-83204657DD77}"/>
              </a:ext>
            </a:extLst>
          </p:cNvPr>
          <p:cNvSpPr txBox="1"/>
          <p:nvPr/>
        </p:nvSpPr>
        <p:spPr>
          <a:xfrm>
            <a:off x="0" y="4188301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F352E-4D8E-BC4C-88ED-6AD71F6ED00D}"/>
              </a:ext>
            </a:extLst>
          </p:cNvPr>
          <p:cNvSpPr txBox="1"/>
          <p:nvPr/>
        </p:nvSpPr>
        <p:spPr>
          <a:xfrm>
            <a:off x="2022573" y="4505029"/>
            <a:ext cx="2472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Black"/>
                <a:sym typeface="Roboto Black"/>
              </a:rPr>
              <a:t>tab.</a:t>
            </a:r>
            <a:endParaRPr lang="en-US" sz="900" dirty="0">
              <a:latin typeface="Roboto Medium" panose="02000000000000000000" pitchFamily="2" charset="0"/>
              <a:ea typeface="Roboto Medium" panose="02000000000000000000" pitchFamily="2" charset="0"/>
              <a:cs typeface="Roboto Black"/>
              <a:sym typeface="Roboto Black"/>
            </a:endParaRPr>
          </a:p>
          <a:p>
            <a:endParaRPr 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7B7D3-B822-854D-9851-E6C4AA4EBB16}"/>
              </a:ext>
            </a:extLst>
          </p:cNvPr>
          <p:cNvSpPr txBox="1"/>
          <p:nvPr/>
        </p:nvSpPr>
        <p:spPr>
          <a:xfrm>
            <a:off x="-391" y="5596202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D560132-2E09-4C95-96A6-19F06C36B451}"/>
              </a:ext>
            </a:extLst>
          </p:cNvPr>
          <p:cNvGrpSpPr/>
          <p:nvPr/>
        </p:nvGrpSpPr>
        <p:grpSpPr>
          <a:xfrm>
            <a:off x="2938814" y="1491955"/>
            <a:ext cx="412750" cy="412751"/>
            <a:chOff x="3362829" y="1452757"/>
            <a:chExt cx="412750" cy="412751"/>
          </a:xfrm>
        </p:grpSpPr>
        <p:sp>
          <p:nvSpPr>
            <p:cNvPr id="65" name="object 23">
              <a:extLst>
                <a:ext uri="{FF2B5EF4-FFF2-40B4-BE49-F238E27FC236}">
                  <a16:creationId xmlns:a16="http://schemas.microsoft.com/office/drawing/2014/main" id="{6EDB7E97-3A24-47E7-BA12-B1A7C2A2447A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24">
              <a:extLst>
                <a:ext uri="{FF2B5EF4-FFF2-40B4-BE49-F238E27FC236}">
                  <a16:creationId xmlns:a16="http://schemas.microsoft.com/office/drawing/2014/main" id="{91054341-8DB1-4146-AFE5-BA8DFBC958C7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5F30270-2CBC-44E9-8042-9BB5281EFDDF}"/>
              </a:ext>
            </a:extLst>
          </p:cNvPr>
          <p:cNvGrpSpPr/>
          <p:nvPr/>
        </p:nvGrpSpPr>
        <p:grpSpPr>
          <a:xfrm>
            <a:off x="626147" y="1486229"/>
            <a:ext cx="418434" cy="412750"/>
            <a:chOff x="1082678" y="1476917"/>
            <a:chExt cx="418434" cy="412750"/>
          </a:xfrm>
        </p:grpSpPr>
        <p:sp>
          <p:nvSpPr>
            <p:cNvPr id="68" name="object 26">
              <a:extLst>
                <a:ext uri="{FF2B5EF4-FFF2-40B4-BE49-F238E27FC236}">
                  <a16:creationId xmlns:a16="http://schemas.microsoft.com/office/drawing/2014/main" id="{C0AF8900-F43B-44D5-8AAB-FBECC0CCD24F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27">
              <a:extLst>
                <a:ext uri="{FF2B5EF4-FFF2-40B4-BE49-F238E27FC236}">
                  <a16:creationId xmlns:a16="http://schemas.microsoft.com/office/drawing/2014/main" id="{6173F5C9-B881-44CE-A1B9-EF025FD2ADEF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0" name="Google Shape;870;p25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1" name="Google Shape;871;p25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2" name="Google Shape;872;p25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3" name="Google Shape;873;p25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4" name="Google Shape;874;p25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5" name="Google Shape;875;p25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6" name="Google Shape;876;p25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7" name="Google Shape;877;p25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8" name="Google Shape;878;p25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9" name="Google Shape;879;p25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0" name="Google Shape;880;p25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1" name="Google Shape;881;p25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2" name="Google Shape;882;p25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3" name="Google Shape;883;p25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4" name="Google Shape;884;p2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5" name="Google Shape;885;p2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6" name="Google Shape;886;p2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7" name="Google Shape;887;p2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8" name="Google Shape;888;p2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9" name="Google Shape;889;p25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0" name="Google Shape;890;p25"/>
          <p:cNvSpPr txBox="1"/>
          <p:nvPr/>
        </p:nvSpPr>
        <p:spPr>
          <a:xfrm>
            <a:off x="698500" y="1282700"/>
            <a:ext cx="3162162" cy="23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music loop as background music.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1" name="Google Shape;891;p25"/>
          <p:cNvSpPr txBox="1"/>
          <p:nvPr/>
        </p:nvSpPr>
        <p:spPr>
          <a:xfrm>
            <a:off x="2232850" y="5947146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2" name="Google Shape;892;p25"/>
          <p:cNvSpPr txBox="1">
            <a:spLocks noGrp="1"/>
          </p:cNvSpPr>
          <p:nvPr>
            <p:ph type="title"/>
          </p:nvPr>
        </p:nvSpPr>
        <p:spPr>
          <a:xfrm>
            <a:off x="-392" y="344571"/>
            <a:ext cx="4572392" cy="54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Song</a:t>
            </a:r>
            <a:endParaRPr sz="2400" dirty="0"/>
          </a:p>
        </p:txBody>
      </p:sp>
      <p:sp>
        <p:nvSpPr>
          <p:cNvPr id="893" name="Google Shape;893;p25"/>
          <p:cNvSpPr/>
          <p:nvPr/>
        </p:nvSpPr>
        <p:spPr>
          <a:xfrm>
            <a:off x="861014" y="35746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4" name="Google Shape;894;p25"/>
          <p:cNvSpPr/>
          <p:nvPr/>
        </p:nvSpPr>
        <p:spPr>
          <a:xfrm>
            <a:off x="969451" y="3574666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5" name="Google Shape;895;p25"/>
          <p:cNvSpPr/>
          <p:nvPr/>
        </p:nvSpPr>
        <p:spPr>
          <a:xfrm>
            <a:off x="1151940" y="2693225"/>
            <a:ext cx="2552696" cy="191584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6" name="Google Shape;896;p25"/>
          <p:cNvSpPr/>
          <p:nvPr/>
        </p:nvSpPr>
        <p:spPr>
          <a:xfrm>
            <a:off x="1151940" y="2693212"/>
            <a:ext cx="2552700" cy="1916430"/>
          </a:xfrm>
          <a:custGeom>
            <a:avLst/>
            <a:gdLst/>
            <a:ahLst/>
            <a:cxnLst/>
            <a:rect l="l" t="t" r="r" b="b"/>
            <a:pathLst>
              <a:path w="2552700" h="1916429" extrusionOk="0">
                <a:moveTo>
                  <a:pt x="0" y="1915858"/>
                </a:moveTo>
                <a:lnTo>
                  <a:pt x="2552700" y="1915858"/>
                </a:lnTo>
                <a:lnTo>
                  <a:pt x="2552700" y="0"/>
                </a:lnTo>
                <a:lnTo>
                  <a:pt x="0" y="0"/>
                </a:lnTo>
                <a:lnTo>
                  <a:pt x="0" y="1915858"/>
                </a:lnTo>
                <a:close/>
              </a:path>
            </a:pathLst>
          </a:custGeom>
          <a:noFill/>
          <a:ln w="12675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7" name="Google Shape;897;p25"/>
          <p:cNvSpPr txBox="1"/>
          <p:nvPr/>
        </p:nvSpPr>
        <p:spPr>
          <a:xfrm>
            <a:off x="698500" y="5927724"/>
            <a:ext cx="1434708" cy="21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8" name="Google Shape;898;p25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" name="Google Shape;91;p8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" name="Google Shape;92;p8"/>
          <p:cNvSpPr/>
          <p:nvPr/>
        </p:nvSpPr>
        <p:spPr>
          <a:xfrm>
            <a:off x="337394" y="532472"/>
            <a:ext cx="4234605" cy="38709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" name="Google Shape;93;p8"/>
          <p:cNvSpPr/>
          <p:nvPr/>
        </p:nvSpPr>
        <p:spPr>
          <a:xfrm>
            <a:off x="2463319" y="107752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5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13"/>
                </a:lnTo>
                <a:lnTo>
                  <a:pt x="294963" y="727139"/>
                </a:lnTo>
                <a:lnTo>
                  <a:pt x="301515" y="722585"/>
                </a:lnTo>
                <a:lnTo>
                  <a:pt x="257048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36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5" extrusionOk="0">
                <a:moveTo>
                  <a:pt x="291893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6" y="544340"/>
                </a:lnTo>
                <a:lnTo>
                  <a:pt x="273955" y="553795"/>
                </a:lnTo>
                <a:lnTo>
                  <a:pt x="304510" y="600403"/>
                </a:lnTo>
                <a:lnTo>
                  <a:pt x="323540" y="644989"/>
                </a:lnTo>
                <a:lnTo>
                  <a:pt x="322987" y="658955"/>
                </a:lnTo>
                <a:lnTo>
                  <a:pt x="293879" y="706337"/>
                </a:lnTo>
                <a:lnTo>
                  <a:pt x="257048" y="722585"/>
                </a:lnTo>
                <a:lnTo>
                  <a:pt x="301515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81" y="548995"/>
                </a:lnTo>
                <a:lnTo>
                  <a:pt x="291893" y="543972"/>
                </a:lnTo>
                <a:close/>
              </a:path>
              <a:path w="374014" h="742315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64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2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4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8" y="321633"/>
                </a:lnTo>
                <a:lnTo>
                  <a:pt x="136628" y="312545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5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22" y="67615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5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3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5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5" extrusionOk="0">
                <a:moveTo>
                  <a:pt x="142058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4" y="375675"/>
                </a:lnTo>
                <a:lnTo>
                  <a:pt x="99955" y="427182"/>
                </a:lnTo>
                <a:lnTo>
                  <a:pt x="95692" y="456256"/>
                </a:lnTo>
                <a:lnTo>
                  <a:pt x="102457" y="482801"/>
                </a:lnTo>
                <a:lnTo>
                  <a:pt x="120027" y="503624"/>
                </a:lnTo>
                <a:lnTo>
                  <a:pt x="128260" y="508648"/>
                </a:lnTo>
                <a:lnTo>
                  <a:pt x="137663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4" y="326045"/>
                </a:lnTo>
                <a:lnTo>
                  <a:pt x="142058" y="321633"/>
                </a:lnTo>
                <a:close/>
              </a:path>
              <a:path w="374014" h="742315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5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099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4" y="169117"/>
                </a:lnTo>
                <a:lnTo>
                  <a:pt x="89941" y="219639"/>
                </a:lnTo>
                <a:lnTo>
                  <a:pt x="88950" y="222471"/>
                </a:lnTo>
                <a:lnTo>
                  <a:pt x="88455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" name="Google Shape;94;p8"/>
          <p:cNvSpPr/>
          <p:nvPr/>
        </p:nvSpPr>
        <p:spPr>
          <a:xfrm>
            <a:off x="0" y="3737443"/>
            <a:ext cx="2117498" cy="26633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" name="Google Shape;95;p8"/>
          <p:cNvSpPr/>
          <p:nvPr/>
        </p:nvSpPr>
        <p:spPr>
          <a:xfrm>
            <a:off x="4125140" y="5611229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4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07"/>
                </a:lnTo>
                <a:lnTo>
                  <a:pt x="294963" y="727134"/>
                </a:lnTo>
                <a:lnTo>
                  <a:pt x="301509" y="722585"/>
                </a:lnTo>
                <a:lnTo>
                  <a:pt x="257047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24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4" extrusionOk="0">
                <a:moveTo>
                  <a:pt x="291890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5" y="544340"/>
                </a:lnTo>
                <a:lnTo>
                  <a:pt x="273954" y="553795"/>
                </a:lnTo>
                <a:lnTo>
                  <a:pt x="304510" y="600403"/>
                </a:lnTo>
                <a:lnTo>
                  <a:pt x="323535" y="644984"/>
                </a:lnTo>
                <a:lnTo>
                  <a:pt x="322986" y="658950"/>
                </a:lnTo>
                <a:lnTo>
                  <a:pt x="293879" y="706337"/>
                </a:lnTo>
                <a:lnTo>
                  <a:pt x="257047" y="722585"/>
                </a:lnTo>
                <a:lnTo>
                  <a:pt x="301509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76" y="548995"/>
                </a:lnTo>
                <a:lnTo>
                  <a:pt x="291890" y="543972"/>
                </a:lnTo>
                <a:close/>
              </a:path>
              <a:path w="374014" h="742314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51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6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3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5" y="321633"/>
                </a:lnTo>
                <a:lnTo>
                  <a:pt x="136622" y="312545"/>
                </a:lnTo>
                <a:lnTo>
                  <a:pt x="128663" y="298989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4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16" y="67615"/>
                </a:lnTo>
                <a:lnTo>
                  <a:pt x="24587" y="54158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27445" y="35250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4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0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4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4" extrusionOk="0">
                <a:moveTo>
                  <a:pt x="142055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2" y="375670"/>
                </a:lnTo>
                <a:lnTo>
                  <a:pt x="99955" y="427182"/>
                </a:lnTo>
                <a:lnTo>
                  <a:pt x="95694" y="456256"/>
                </a:lnTo>
                <a:lnTo>
                  <a:pt x="102463" y="482801"/>
                </a:lnTo>
                <a:lnTo>
                  <a:pt x="120040" y="503624"/>
                </a:lnTo>
                <a:lnTo>
                  <a:pt x="128265" y="508648"/>
                </a:lnTo>
                <a:lnTo>
                  <a:pt x="137664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2" y="326045"/>
                </a:lnTo>
                <a:lnTo>
                  <a:pt x="142055" y="321633"/>
                </a:lnTo>
                <a:close/>
              </a:path>
              <a:path w="374014" h="742314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4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105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3" y="169115"/>
                </a:lnTo>
                <a:lnTo>
                  <a:pt x="89941" y="219627"/>
                </a:lnTo>
                <a:lnTo>
                  <a:pt x="88950" y="222471"/>
                </a:lnTo>
                <a:lnTo>
                  <a:pt x="88442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" name="Google Shape;96;p8"/>
          <p:cNvSpPr/>
          <p:nvPr/>
        </p:nvSpPr>
        <p:spPr>
          <a:xfrm>
            <a:off x="0" y="631861"/>
            <a:ext cx="440690" cy="605155"/>
          </a:xfrm>
          <a:custGeom>
            <a:avLst/>
            <a:gdLst/>
            <a:ahLst/>
            <a:cxnLst/>
            <a:rect l="l" t="t" r="r" b="b"/>
            <a:pathLst>
              <a:path w="440690" h="605155" extrusionOk="0">
                <a:moveTo>
                  <a:pt x="0" y="349422"/>
                </a:moveTo>
                <a:lnTo>
                  <a:pt x="0" y="594389"/>
                </a:lnTo>
                <a:lnTo>
                  <a:pt x="17150" y="600485"/>
                </a:lnTo>
                <a:lnTo>
                  <a:pt x="45299" y="604545"/>
                </a:lnTo>
                <a:lnTo>
                  <a:pt x="45744" y="604697"/>
                </a:lnTo>
                <a:lnTo>
                  <a:pt x="46099" y="604901"/>
                </a:lnTo>
                <a:lnTo>
                  <a:pt x="46569" y="605028"/>
                </a:lnTo>
                <a:lnTo>
                  <a:pt x="49071" y="605028"/>
                </a:lnTo>
                <a:lnTo>
                  <a:pt x="51281" y="604697"/>
                </a:lnTo>
                <a:lnTo>
                  <a:pt x="55015" y="604532"/>
                </a:lnTo>
                <a:lnTo>
                  <a:pt x="56323" y="604418"/>
                </a:lnTo>
                <a:lnTo>
                  <a:pt x="57644" y="604329"/>
                </a:lnTo>
                <a:lnTo>
                  <a:pt x="86837" y="598141"/>
                </a:lnTo>
                <a:lnTo>
                  <a:pt x="110015" y="585295"/>
                </a:lnTo>
                <a:lnTo>
                  <a:pt x="127959" y="566596"/>
                </a:lnTo>
                <a:lnTo>
                  <a:pt x="141451" y="542848"/>
                </a:lnTo>
                <a:lnTo>
                  <a:pt x="163755" y="492984"/>
                </a:lnTo>
                <a:lnTo>
                  <a:pt x="187152" y="441236"/>
                </a:lnTo>
                <a:lnTo>
                  <a:pt x="121728" y="441236"/>
                </a:lnTo>
                <a:lnTo>
                  <a:pt x="115016" y="429966"/>
                </a:lnTo>
                <a:lnTo>
                  <a:pt x="107369" y="418957"/>
                </a:lnTo>
                <a:lnTo>
                  <a:pt x="98777" y="408285"/>
                </a:lnTo>
                <a:lnTo>
                  <a:pt x="89228" y="398030"/>
                </a:lnTo>
                <a:lnTo>
                  <a:pt x="42703" y="363631"/>
                </a:lnTo>
                <a:lnTo>
                  <a:pt x="0" y="349422"/>
                </a:lnTo>
                <a:close/>
              </a:path>
              <a:path w="440690" h="605155" extrusionOk="0">
                <a:moveTo>
                  <a:pt x="432010" y="186347"/>
                </a:moveTo>
                <a:lnTo>
                  <a:pt x="303096" y="186347"/>
                </a:lnTo>
                <a:lnTo>
                  <a:pt x="340935" y="230703"/>
                </a:lnTo>
                <a:lnTo>
                  <a:pt x="361885" y="276896"/>
                </a:lnTo>
                <a:lnTo>
                  <a:pt x="368919" y="323477"/>
                </a:lnTo>
                <a:lnTo>
                  <a:pt x="365011" y="368993"/>
                </a:lnTo>
                <a:lnTo>
                  <a:pt x="353133" y="411995"/>
                </a:lnTo>
                <a:lnTo>
                  <a:pt x="336259" y="451032"/>
                </a:lnTo>
                <a:lnTo>
                  <a:pt x="317362" y="484654"/>
                </a:lnTo>
                <a:lnTo>
                  <a:pt x="285394" y="529847"/>
                </a:lnTo>
                <a:lnTo>
                  <a:pt x="278268" y="538518"/>
                </a:lnTo>
                <a:lnTo>
                  <a:pt x="288563" y="538236"/>
                </a:lnTo>
                <a:lnTo>
                  <a:pt x="341328" y="499570"/>
                </a:lnTo>
                <a:lnTo>
                  <a:pt x="374661" y="460655"/>
                </a:lnTo>
                <a:lnTo>
                  <a:pt x="406554" y="408285"/>
                </a:lnTo>
                <a:lnTo>
                  <a:pt x="432382" y="342341"/>
                </a:lnTo>
                <a:lnTo>
                  <a:pt x="440238" y="276279"/>
                </a:lnTo>
                <a:lnTo>
                  <a:pt x="437769" y="216014"/>
                </a:lnTo>
                <a:lnTo>
                  <a:pt x="432010" y="186347"/>
                </a:lnTo>
                <a:close/>
              </a:path>
              <a:path w="440690" h="605155" extrusionOk="0">
                <a:moveTo>
                  <a:pt x="335227" y="0"/>
                </a:moveTo>
                <a:lnTo>
                  <a:pt x="121728" y="441236"/>
                </a:lnTo>
                <a:lnTo>
                  <a:pt x="187152" y="441236"/>
                </a:lnTo>
                <a:lnTo>
                  <a:pt x="208891" y="393493"/>
                </a:lnTo>
                <a:lnTo>
                  <a:pt x="277036" y="244462"/>
                </a:lnTo>
                <a:lnTo>
                  <a:pt x="283458" y="230229"/>
                </a:lnTo>
                <a:lnTo>
                  <a:pt x="296231" y="201558"/>
                </a:lnTo>
                <a:lnTo>
                  <a:pt x="303096" y="186347"/>
                </a:lnTo>
                <a:lnTo>
                  <a:pt x="432010" y="186347"/>
                </a:lnTo>
                <a:lnTo>
                  <a:pt x="427279" y="161972"/>
                </a:lnTo>
                <a:lnTo>
                  <a:pt x="411075" y="114577"/>
                </a:lnTo>
                <a:lnTo>
                  <a:pt x="391462" y="74257"/>
                </a:lnTo>
                <a:lnTo>
                  <a:pt x="370746" y="41437"/>
                </a:lnTo>
                <a:lnTo>
                  <a:pt x="351233" y="16543"/>
                </a:lnTo>
                <a:lnTo>
                  <a:pt x="33522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97;p8"/>
          <p:cNvSpPr/>
          <p:nvPr/>
        </p:nvSpPr>
        <p:spPr>
          <a:xfrm>
            <a:off x="3883584" y="28375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5" extrusionOk="0">
                <a:moveTo>
                  <a:pt x="109166" y="347130"/>
                </a:moveTo>
                <a:lnTo>
                  <a:pt x="62351" y="349387"/>
                </a:lnTo>
                <a:lnTo>
                  <a:pt x="24139" y="371259"/>
                </a:lnTo>
                <a:lnTo>
                  <a:pt x="2260" y="409483"/>
                </a:lnTo>
                <a:lnTo>
                  <a:pt x="0" y="456301"/>
                </a:lnTo>
                <a:lnTo>
                  <a:pt x="16499" y="505886"/>
                </a:lnTo>
                <a:lnTo>
                  <a:pt x="50898" y="552411"/>
                </a:lnTo>
                <a:lnTo>
                  <a:pt x="104681" y="590346"/>
                </a:lnTo>
                <a:lnTo>
                  <a:pt x="161350" y="604545"/>
                </a:lnTo>
                <a:lnTo>
                  <a:pt x="161794" y="604697"/>
                </a:lnTo>
                <a:lnTo>
                  <a:pt x="162150" y="604901"/>
                </a:lnTo>
                <a:lnTo>
                  <a:pt x="162620" y="605028"/>
                </a:lnTo>
                <a:lnTo>
                  <a:pt x="165122" y="605028"/>
                </a:lnTo>
                <a:lnTo>
                  <a:pt x="167319" y="604697"/>
                </a:lnTo>
                <a:lnTo>
                  <a:pt x="171065" y="604532"/>
                </a:lnTo>
                <a:lnTo>
                  <a:pt x="172373" y="604418"/>
                </a:lnTo>
                <a:lnTo>
                  <a:pt x="173694" y="604329"/>
                </a:lnTo>
                <a:lnTo>
                  <a:pt x="202888" y="598141"/>
                </a:lnTo>
                <a:lnTo>
                  <a:pt x="226066" y="585295"/>
                </a:lnTo>
                <a:lnTo>
                  <a:pt x="244010" y="566596"/>
                </a:lnTo>
                <a:lnTo>
                  <a:pt x="257502" y="542848"/>
                </a:lnTo>
                <a:lnTo>
                  <a:pt x="279806" y="492984"/>
                </a:lnTo>
                <a:lnTo>
                  <a:pt x="303203" y="441236"/>
                </a:lnTo>
                <a:lnTo>
                  <a:pt x="237778" y="441236"/>
                </a:lnTo>
                <a:lnTo>
                  <a:pt x="231066" y="429968"/>
                </a:lnTo>
                <a:lnTo>
                  <a:pt x="223419" y="418961"/>
                </a:lnTo>
                <a:lnTo>
                  <a:pt x="214827" y="408290"/>
                </a:lnTo>
                <a:lnTo>
                  <a:pt x="205279" y="398030"/>
                </a:lnTo>
                <a:lnTo>
                  <a:pt x="158752" y="363631"/>
                </a:lnTo>
                <a:lnTo>
                  <a:pt x="109166" y="347130"/>
                </a:lnTo>
                <a:close/>
              </a:path>
              <a:path w="556895" h="605155" extrusionOk="0">
                <a:moveTo>
                  <a:pt x="548061" y="186347"/>
                </a:moveTo>
                <a:lnTo>
                  <a:pt x="419147" y="186347"/>
                </a:lnTo>
                <a:lnTo>
                  <a:pt x="456986" y="230703"/>
                </a:lnTo>
                <a:lnTo>
                  <a:pt x="477936" y="276896"/>
                </a:lnTo>
                <a:lnTo>
                  <a:pt x="484970" y="323477"/>
                </a:lnTo>
                <a:lnTo>
                  <a:pt x="481061" y="368993"/>
                </a:lnTo>
                <a:lnTo>
                  <a:pt x="469184" y="411995"/>
                </a:lnTo>
                <a:lnTo>
                  <a:pt x="452310" y="451032"/>
                </a:lnTo>
                <a:lnTo>
                  <a:pt x="433413" y="484654"/>
                </a:lnTo>
                <a:lnTo>
                  <a:pt x="401444" y="529847"/>
                </a:lnTo>
                <a:lnTo>
                  <a:pt x="394319" y="538518"/>
                </a:lnTo>
                <a:lnTo>
                  <a:pt x="404614" y="538236"/>
                </a:lnTo>
                <a:lnTo>
                  <a:pt x="457379" y="499570"/>
                </a:lnTo>
                <a:lnTo>
                  <a:pt x="490712" y="460655"/>
                </a:lnTo>
                <a:lnTo>
                  <a:pt x="522603" y="408290"/>
                </a:lnTo>
                <a:lnTo>
                  <a:pt x="548433" y="342341"/>
                </a:lnTo>
                <a:lnTo>
                  <a:pt x="556289" y="276279"/>
                </a:lnTo>
                <a:lnTo>
                  <a:pt x="553820" y="216014"/>
                </a:lnTo>
                <a:lnTo>
                  <a:pt x="548061" y="186347"/>
                </a:lnTo>
                <a:close/>
              </a:path>
              <a:path w="556895" h="605155" extrusionOk="0">
                <a:moveTo>
                  <a:pt x="451278" y="0"/>
                </a:moveTo>
                <a:lnTo>
                  <a:pt x="237778" y="441236"/>
                </a:lnTo>
                <a:lnTo>
                  <a:pt x="303203" y="441236"/>
                </a:lnTo>
                <a:lnTo>
                  <a:pt x="324942" y="393493"/>
                </a:lnTo>
                <a:lnTo>
                  <a:pt x="393087" y="244462"/>
                </a:lnTo>
                <a:lnTo>
                  <a:pt x="399504" y="230229"/>
                </a:lnTo>
                <a:lnTo>
                  <a:pt x="412280" y="201558"/>
                </a:lnTo>
                <a:lnTo>
                  <a:pt x="419147" y="186347"/>
                </a:lnTo>
                <a:lnTo>
                  <a:pt x="548061" y="186347"/>
                </a:lnTo>
                <a:lnTo>
                  <a:pt x="543330" y="161972"/>
                </a:lnTo>
                <a:lnTo>
                  <a:pt x="527126" y="114577"/>
                </a:lnTo>
                <a:lnTo>
                  <a:pt x="507513" y="74257"/>
                </a:lnTo>
                <a:lnTo>
                  <a:pt x="486797" y="41437"/>
                </a:lnTo>
                <a:lnTo>
                  <a:pt x="467283" y="16543"/>
                </a:lnTo>
                <a:lnTo>
                  <a:pt x="45127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98;p8"/>
          <p:cNvSpPr/>
          <p:nvPr/>
        </p:nvSpPr>
        <p:spPr>
          <a:xfrm>
            <a:off x="3077849" y="4701601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4" extrusionOk="0">
                <a:moveTo>
                  <a:pt x="109166" y="347132"/>
                </a:moveTo>
                <a:lnTo>
                  <a:pt x="62347" y="349392"/>
                </a:lnTo>
                <a:lnTo>
                  <a:pt x="24128" y="371271"/>
                </a:lnTo>
                <a:lnTo>
                  <a:pt x="2256" y="409488"/>
                </a:lnTo>
                <a:lnTo>
                  <a:pt x="0" y="456303"/>
                </a:lnTo>
                <a:lnTo>
                  <a:pt x="16500" y="505886"/>
                </a:lnTo>
                <a:lnTo>
                  <a:pt x="50900" y="552411"/>
                </a:lnTo>
                <a:lnTo>
                  <a:pt x="104673" y="590353"/>
                </a:lnTo>
                <a:lnTo>
                  <a:pt x="161351" y="604558"/>
                </a:lnTo>
                <a:lnTo>
                  <a:pt x="161796" y="604697"/>
                </a:lnTo>
                <a:lnTo>
                  <a:pt x="162152" y="604901"/>
                </a:lnTo>
                <a:lnTo>
                  <a:pt x="162609" y="605028"/>
                </a:lnTo>
                <a:lnTo>
                  <a:pt x="165123" y="605028"/>
                </a:lnTo>
                <a:lnTo>
                  <a:pt x="167333" y="604697"/>
                </a:lnTo>
                <a:lnTo>
                  <a:pt x="171067" y="604532"/>
                </a:lnTo>
                <a:lnTo>
                  <a:pt x="172375" y="604418"/>
                </a:lnTo>
                <a:lnTo>
                  <a:pt x="173696" y="604329"/>
                </a:lnTo>
                <a:lnTo>
                  <a:pt x="202889" y="598141"/>
                </a:lnTo>
                <a:lnTo>
                  <a:pt x="226067" y="585295"/>
                </a:lnTo>
                <a:lnTo>
                  <a:pt x="244012" y="566596"/>
                </a:lnTo>
                <a:lnTo>
                  <a:pt x="257503" y="542848"/>
                </a:lnTo>
                <a:lnTo>
                  <a:pt x="279807" y="492984"/>
                </a:lnTo>
                <a:lnTo>
                  <a:pt x="303205" y="441236"/>
                </a:lnTo>
                <a:lnTo>
                  <a:pt x="237780" y="441236"/>
                </a:lnTo>
                <a:lnTo>
                  <a:pt x="231068" y="429968"/>
                </a:lnTo>
                <a:lnTo>
                  <a:pt x="223421" y="418961"/>
                </a:lnTo>
                <a:lnTo>
                  <a:pt x="214829" y="408290"/>
                </a:lnTo>
                <a:lnTo>
                  <a:pt x="205281" y="398030"/>
                </a:lnTo>
                <a:lnTo>
                  <a:pt x="158754" y="363631"/>
                </a:lnTo>
                <a:lnTo>
                  <a:pt x="109166" y="347132"/>
                </a:lnTo>
                <a:close/>
              </a:path>
              <a:path w="556895" h="605154" extrusionOk="0">
                <a:moveTo>
                  <a:pt x="548063" y="186347"/>
                </a:moveTo>
                <a:lnTo>
                  <a:pt x="419149" y="186347"/>
                </a:lnTo>
                <a:lnTo>
                  <a:pt x="456988" y="230703"/>
                </a:lnTo>
                <a:lnTo>
                  <a:pt x="477937" y="276896"/>
                </a:lnTo>
                <a:lnTo>
                  <a:pt x="484971" y="323477"/>
                </a:lnTo>
                <a:lnTo>
                  <a:pt x="481063" y="368993"/>
                </a:lnTo>
                <a:lnTo>
                  <a:pt x="469185" y="411995"/>
                </a:lnTo>
                <a:lnTo>
                  <a:pt x="452311" y="451032"/>
                </a:lnTo>
                <a:lnTo>
                  <a:pt x="433415" y="484654"/>
                </a:lnTo>
                <a:lnTo>
                  <a:pt x="401446" y="529847"/>
                </a:lnTo>
                <a:lnTo>
                  <a:pt x="394320" y="538518"/>
                </a:lnTo>
                <a:lnTo>
                  <a:pt x="404615" y="538236"/>
                </a:lnTo>
                <a:lnTo>
                  <a:pt x="457380" y="499570"/>
                </a:lnTo>
                <a:lnTo>
                  <a:pt x="490713" y="460655"/>
                </a:lnTo>
                <a:lnTo>
                  <a:pt x="522605" y="408290"/>
                </a:lnTo>
                <a:lnTo>
                  <a:pt x="548435" y="342341"/>
                </a:lnTo>
                <a:lnTo>
                  <a:pt x="556291" y="276279"/>
                </a:lnTo>
                <a:lnTo>
                  <a:pt x="553821" y="216014"/>
                </a:lnTo>
                <a:lnTo>
                  <a:pt x="548063" y="186347"/>
                </a:lnTo>
                <a:close/>
              </a:path>
              <a:path w="556895" h="605154" extrusionOk="0">
                <a:moveTo>
                  <a:pt x="451280" y="0"/>
                </a:moveTo>
                <a:lnTo>
                  <a:pt x="237780" y="441236"/>
                </a:lnTo>
                <a:lnTo>
                  <a:pt x="303205" y="441236"/>
                </a:lnTo>
                <a:lnTo>
                  <a:pt x="324943" y="393493"/>
                </a:lnTo>
                <a:lnTo>
                  <a:pt x="393088" y="244462"/>
                </a:lnTo>
                <a:lnTo>
                  <a:pt x="399511" y="230229"/>
                </a:lnTo>
                <a:lnTo>
                  <a:pt x="412284" y="201558"/>
                </a:lnTo>
                <a:lnTo>
                  <a:pt x="419149" y="186347"/>
                </a:lnTo>
                <a:lnTo>
                  <a:pt x="548063" y="186347"/>
                </a:lnTo>
                <a:lnTo>
                  <a:pt x="543331" y="161972"/>
                </a:lnTo>
                <a:lnTo>
                  <a:pt x="527127" y="114577"/>
                </a:lnTo>
                <a:lnTo>
                  <a:pt x="507514" y="74257"/>
                </a:lnTo>
                <a:lnTo>
                  <a:pt x="486798" y="41437"/>
                </a:lnTo>
                <a:lnTo>
                  <a:pt x="467285" y="16543"/>
                </a:lnTo>
                <a:lnTo>
                  <a:pt x="4512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0" y="1830076"/>
            <a:ext cx="331470" cy="464184"/>
          </a:xfrm>
          <a:custGeom>
            <a:avLst/>
            <a:gdLst/>
            <a:ahLst/>
            <a:cxnLst/>
            <a:rect l="l" t="t" r="r" b="b"/>
            <a:pathLst>
              <a:path w="331470" h="464185" extrusionOk="0">
                <a:moveTo>
                  <a:pt x="70551" y="355788"/>
                </a:moveTo>
                <a:lnTo>
                  <a:pt x="24794" y="367879"/>
                </a:lnTo>
                <a:lnTo>
                  <a:pt x="0" y="442703"/>
                </a:lnTo>
                <a:lnTo>
                  <a:pt x="6683" y="452248"/>
                </a:lnTo>
                <a:lnTo>
                  <a:pt x="32129" y="462876"/>
                </a:lnTo>
                <a:lnTo>
                  <a:pt x="44683" y="463954"/>
                </a:lnTo>
                <a:lnTo>
                  <a:pt x="57704" y="463226"/>
                </a:lnTo>
                <a:lnTo>
                  <a:pt x="101932" y="443595"/>
                </a:lnTo>
                <a:lnTo>
                  <a:pt x="121766" y="403869"/>
                </a:lnTo>
                <a:lnTo>
                  <a:pt x="118858" y="380796"/>
                </a:lnTo>
                <a:lnTo>
                  <a:pt x="111360" y="359232"/>
                </a:lnTo>
                <a:lnTo>
                  <a:pt x="90879" y="359232"/>
                </a:lnTo>
                <a:lnTo>
                  <a:pt x="70551" y="355788"/>
                </a:lnTo>
                <a:close/>
              </a:path>
              <a:path w="331470" h="464185" extrusionOk="0">
                <a:moveTo>
                  <a:pt x="275811" y="281659"/>
                </a:moveTo>
                <a:lnTo>
                  <a:pt x="231470" y="296883"/>
                </a:lnTo>
                <a:lnTo>
                  <a:pt x="204770" y="326669"/>
                </a:lnTo>
                <a:lnTo>
                  <a:pt x="200568" y="344673"/>
                </a:lnTo>
                <a:lnTo>
                  <a:pt x="202964" y="362278"/>
                </a:lnTo>
                <a:lnTo>
                  <a:pt x="211987" y="377685"/>
                </a:lnTo>
                <a:lnTo>
                  <a:pt x="229057" y="389199"/>
                </a:lnTo>
                <a:lnTo>
                  <a:pt x="249198" y="392523"/>
                </a:lnTo>
                <a:lnTo>
                  <a:pt x="270062" y="390006"/>
                </a:lnTo>
                <a:lnTo>
                  <a:pt x="289304" y="383997"/>
                </a:lnTo>
                <a:lnTo>
                  <a:pt x="310416" y="371600"/>
                </a:lnTo>
                <a:lnTo>
                  <a:pt x="324953" y="354279"/>
                </a:lnTo>
                <a:lnTo>
                  <a:pt x="331470" y="333462"/>
                </a:lnTo>
                <a:lnTo>
                  <a:pt x="328522" y="310578"/>
                </a:lnTo>
                <a:lnTo>
                  <a:pt x="319460" y="284632"/>
                </a:lnTo>
                <a:lnTo>
                  <a:pt x="299553" y="284632"/>
                </a:lnTo>
                <a:lnTo>
                  <a:pt x="275811" y="281659"/>
                </a:lnTo>
                <a:close/>
              </a:path>
              <a:path w="331470" h="464185" extrusionOk="0">
                <a:moveTo>
                  <a:pt x="220051" y="0"/>
                </a:moveTo>
                <a:lnTo>
                  <a:pt x="0" y="76872"/>
                </a:lnTo>
                <a:lnTo>
                  <a:pt x="0" y="99068"/>
                </a:lnTo>
                <a:lnTo>
                  <a:pt x="90879" y="359232"/>
                </a:lnTo>
                <a:lnTo>
                  <a:pt x="111360" y="359232"/>
                </a:lnTo>
                <a:lnTo>
                  <a:pt x="97127" y="318298"/>
                </a:lnTo>
                <a:lnTo>
                  <a:pt x="31355" y="130962"/>
                </a:lnTo>
                <a:lnTo>
                  <a:pt x="222375" y="64223"/>
                </a:lnTo>
                <a:lnTo>
                  <a:pt x="242482" y="64223"/>
                </a:lnTo>
                <a:lnTo>
                  <a:pt x="220051" y="0"/>
                </a:lnTo>
                <a:close/>
              </a:path>
              <a:path w="331470" h="464185" extrusionOk="0">
                <a:moveTo>
                  <a:pt x="242482" y="64223"/>
                </a:moveTo>
                <a:lnTo>
                  <a:pt x="222375" y="64223"/>
                </a:lnTo>
                <a:lnTo>
                  <a:pt x="297254" y="278028"/>
                </a:lnTo>
                <a:lnTo>
                  <a:pt x="298588" y="280390"/>
                </a:lnTo>
                <a:lnTo>
                  <a:pt x="299553" y="284632"/>
                </a:lnTo>
                <a:lnTo>
                  <a:pt x="319460" y="284632"/>
                </a:lnTo>
                <a:lnTo>
                  <a:pt x="242482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1212369" y="0"/>
            <a:ext cx="339090" cy="417830"/>
          </a:xfrm>
          <a:custGeom>
            <a:avLst/>
            <a:gdLst/>
            <a:ahLst/>
            <a:cxnLst/>
            <a:rect l="l" t="t" r="r" b="b"/>
            <a:pathLst>
              <a:path w="339090" h="417830" extrusionOk="0">
                <a:moveTo>
                  <a:pt x="77789" y="309069"/>
                </a:moveTo>
                <a:lnTo>
                  <a:pt x="54689" y="311848"/>
                </a:lnTo>
                <a:lnTo>
                  <a:pt x="32037" y="321155"/>
                </a:lnTo>
                <a:lnTo>
                  <a:pt x="13053" y="337285"/>
                </a:lnTo>
                <a:lnTo>
                  <a:pt x="0" y="362451"/>
                </a:lnTo>
                <a:lnTo>
                  <a:pt x="545" y="386410"/>
                </a:lnTo>
                <a:lnTo>
                  <a:pt x="13922" y="405524"/>
                </a:lnTo>
                <a:lnTo>
                  <a:pt x="39367" y="416152"/>
                </a:lnTo>
                <a:lnTo>
                  <a:pt x="51921" y="417229"/>
                </a:lnTo>
                <a:lnTo>
                  <a:pt x="64942" y="416501"/>
                </a:lnTo>
                <a:lnTo>
                  <a:pt x="109170" y="396871"/>
                </a:lnTo>
                <a:lnTo>
                  <a:pt x="129004" y="357150"/>
                </a:lnTo>
                <a:lnTo>
                  <a:pt x="126095" y="334084"/>
                </a:lnTo>
                <a:lnTo>
                  <a:pt x="118598" y="312520"/>
                </a:lnTo>
                <a:lnTo>
                  <a:pt x="98117" y="312520"/>
                </a:lnTo>
                <a:lnTo>
                  <a:pt x="77789" y="309069"/>
                </a:lnTo>
                <a:close/>
              </a:path>
              <a:path w="339090" h="417830" extrusionOk="0">
                <a:moveTo>
                  <a:pt x="283049" y="234929"/>
                </a:moveTo>
                <a:lnTo>
                  <a:pt x="238707" y="250159"/>
                </a:lnTo>
                <a:lnTo>
                  <a:pt x="212007" y="279945"/>
                </a:lnTo>
                <a:lnTo>
                  <a:pt x="207805" y="297948"/>
                </a:lnTo>
                <a:lnTo>
                  <a:pt x="210202" y="315554"/>
                </a:lnTo>
                <a:lnTo>
                  <a:pt x="219224" y="330960"/>
                </a:lnTo>
                <a:lnTo>
                  <a:pt x="236295" y="342475"/>
                </a:lnTo>
                <a:lnTo>
                  <a:pt x="256435" y="345799"/>
                </a:lnTo>
                <a:lnTo>
                  <a:pt x="277299" y="343281"/>
                </a:lnTo>
                <a:lnTo>
                  <a:pt x="296542" y="337272"/>
                </a:lnTo>
                <a:lnTo>
                  <a:pt x="317655" y="324875"/>
                </a:lnTo>
                <a:lnTo>
                  <a:pt x="332196" y="307554"/>
                </a:lnTo>
                <a:lnTo>
                  <a:pt x="338713" y="286737"/>
                </a:lnTo>
                <a:lnTo>
                  <a:pt x="335760" y="263853"/>
                </a:lnTo>
                <a:lnTo>
                  <a:pt x="326694" y="237895"/>
                </a:lnTo>
                <a:lnTo>
                  <a:pt x="306791" y="237895"/>
                </a:lnTo>
                <a:lnTo>
                  <a:pt x="283049" y="234929"/>
                </a:lnTo>
                <a:close/>
              </a:path>
              <a:path w="339090" h="417830" extrusionOk="0">
                <a:moveTo>
                  <a:pt x="243617" y="0"/>
                </a:moveTo>
                <a:lnTo>
                  <a:pt x="93552" y="0"/>
                </a:lnTo>
                <a:lnTo>
                  <a:pt x="327" y="32561"/>
                </a:lnTo>
                <a:lnTo>
                  <a:pt x="98117" y="312520"/>
                </a:lnTo>
                <a:lnTo>
                  <a:pt x="118598" y="312520"/>
                </a:lnTo>
                <a:lnTo>
                  <a:pt x="104365" y="271579"/>
                </a:lnTo>
                <a:lnTo>
                  <a:pt x="38592" y="84237"/>
                </a:lnTo>
                <a:lnTo>
                  <a:pt x="229613" y="17499"/>
                </a:lnTo>
                <a:lnTo>
                  <a:pt x="249728" y="17499"/>
                </a:lnTo>
                <a:lnTo>
                  <a:pt x="243617" y="0"/>
                </a:lnTo>
                <a:close/>
              </a:path>
              <a:path w="339090" h="417830" extrusionOk="0">
                <a:moveTo>
                  <a:pt x="249728" y="17499"/>
                </a:moveTo>
                <a:lnTo>
                  <a:pt x="229613" y="17499"/>
                </a:lnTo>
                <a:lnTo>
                  <a:pt x="304492" y="231303"/>
                </a:lnTo>
                <a:lnTo>
                  <a:pt x="305838" y="233666"/>
                </a:lnTo>
                <a:lnTo>
                  <a:pt x="306791" y="237895"/>
                </a:lnTo>
                <a:lnTo>
                  <a:pt x="326694" y="237895"/>
                </a:lnTo>
                <a:lnTo>
                  <a:pt x="249728" y="17499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3406495" y="934374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4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4" extrusionOk="0">
                <a:moveTo>
                  <a:pt x="283054" y="281654"/>
                </a:moveTo>
                <a:lnTo>
                  <a:pt x="238713" y="296883"/>
                </a:lnTo>
                <a:lnTo>
                  <a:pt x="212013" y="326664"/>
                </a:lnTo>
                <a:lnTo>
                  <a:pt x="207811" y="344668"/>
                </a:lnTo>
                <a:lnTo>
                  <a:pt x="210207" y="362277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699" y="284619"/>
                </a:lnTo>
                <a:lnTo>
                  <a:pt x="306796" y="284619"/>
                </a:lnTo>
                <a:lnTo>
                  <a:pt x="283054" y="281654"/>
                </a:lnTo>
                <a:close/>
              </a:path>
              <a:path w="339089" h="464184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4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19"/>
                </a:lnTo>
                <a:lnTo>
                  <a:pt x="326699" y="284619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2099572" y="5859241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5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5" extrusionOk="0">
                <a:moveTo>
                  <a:pt x="283054" y="281659"/>
                </a:moveTo>
                <a:lnTo>
                  <a:pt x="238713" y="296883"/>
                </a:lnTo>
                <a:lnTo>
                  <a:pt x="212013" y="326669"/>
                </a:lnTo>
                <a:lnTo>
                  <a:pt x="207811" y="344673"/>
                </a:lnTo>
                <a:lnTo>
                  <a:pt x="210207" y="362278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703" y="284632"/>
                </a:lnTo>
                <a:lnTo>
                  <a:pt x="306796" y="284632"/>
                </a:lnTo>
                <a:lnTo>
                  <a:pt x="283054" y="281659"/>
                </a:lnTo>
                <a:close/>
              </a:path>
              <a:path w="339089" h="464185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5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32"/>
                </a:lnTo>
                <a:lnTo>
                  <a:pt x="326703" y="284632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3130407" y="0"/>
            <a:ext cx="445134" cy="248285"/>
          </a:xfrm>
          <a:custGeom>
            <a:avLst/>
            <a:gdLst/>
            <a:ahLst/>
            <a:cxnLst/>
            <a:rect l="l" t="t" r="r" b="b"/>
            <a:pathLst>
              <a:path w="445135" h="248285" extrusionOk="0">
                <a:moveTo>
                  <a:pt x="356834" y="0"/>
                </a:moveTo>
                <a:lnTo>
                  <a:pt x="77539" y="0"/>
                </a:lnTo>
                <a:lnTo>
                  <a:pt x="74079" y="2849"/>
                </a:lnTo>
                <a:lnTo>
                  <a:pt x="0" y="61054"/>
                </a:lnTo>
                <a:lnTo>
                  <a:pt x="7404" y="63416"/>
                </a:lnTo>
                <a:lnTo>
                  <a:pt x="12090" y="65156"/>
                </a:lnTo>
                <a:lnTo>
                  <a:pt x="106393" y="89782"/>
                </a:lnTo>
                <a:lnTo>
                  <a:pt x="143665" y="99578"/>
                </a:lnTo>
                <a:lnTo>
                  <a:pt x="167711" y="147827"/>
                </a:lnTo>
                <a:lnTo>
                  <a:pt x="179582" y="180605"/>
                </a:lnTo>
                <a:lnTo>
                  <a:pt x="204088" y="247807"/>
                </a:lnTo>
                <a:lnTo>
                  <a:pt x="208508" y="241241"/>
                </a:lnTo>
                <a:lnTo>
                  <a:pt x="211670" y="236758"/>
                </a:lnTo>
                <a:lnTo>
                  <a:pt x="247927" y="180167"/>
                </a:lnTo>
                <a:lnTo>
                  <a:pt x="264475" y="154115"/>
                </a:lnTo>
                <a:lnTo>
                  <a:pt x="280809" y="127932"/>
                </a:lnTo>
                <a:lnTo>
                  <a:pt x="286359" y="118940"/>
                </a:lnTo>
                <a:lnTo>
                  <a:pt x="292506" y="115892"/>
                </a:lnTo>
                <a:lnTo>
                  <a:pt x="444855" y="110330"/>
                </a:lnTo>
                <a:lnTo>
                  <a:pt x="427145" y="88248"/>
                </a:lnTo>
                <a:lnTo>
                  <a:pt x="410195" y="66826"/>
                </a:lnTo>
                <a:lnTo>
                  <a:pt x="393243" y="46347"/>
                </a:lnTo>
                <a:lnTo>
                  <a:pt x="375526" y="27094"/>
                </a:lnTo>
                <a:lnTo>
                  <a:pt x="360308" y="8269"/>
                </a:lnTo>
                <a:lnTo>
                  <a:pt x="35683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3414161" y="442234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0" y="255615"/>
                </a:lnTo>
                <a:lnTo>
                  <a:pt x="163917" y="239480"/>
                </a:lnTo>
                <a:lnTo>
                  <a:pt x="167644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46863" y="133629"/>
                </a:lnTo>
                <a:lnTo>
                  <a:pt x="35270" y="151276"/>
                </a:lnTo>
                <a:lnTo>
                  <a:pt x="0" y="205778"/>
                </a:lnTo>
                <a:lnTo>
                  <a:pt x="4813" y="205511"/>
                </a:lnTo>
                <a:lnTo>
                  <a:pt x="8153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2855650" y="5641611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5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0"/>
                </a:lnTo>
                <a:lnTo>
                  <a:pt x="119426" y="153981"/>
                </a:lnTo>
                <a:lnTo>
                  <a:pt x="113223" y="164027"/>
                </a:lnTo>
                <a:lnTo>
                  <a:pt x="102234" y="172351"/>
                </a:lnTo>
                <a:lnTo>
                  <a:pt x="94815" y="177044"/>
                </a:lnTo>
                <a:lnTo>
                  <a:pt x="87799" y="182479"/>
                </a:lnTo>
                <a:lnTo>
                  <a:pt x="80962" y="188239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3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8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8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2" y="68557"/>
                </a:lnTo>
                <a:lnTo>
                  <a:pt x="203084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5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52" y="58410"/>
                </a:lnTo>
                <a:lnTo>
                  <a:pt x="288084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4174652" y="4933215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35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91" y="82726"/>
                </a:lnTo>
                <a:lnTo>
                  <a:pt x="40954" y="100078"/>
                </a:lnTo>
                <a:lnTo>
                  <a:pt x="48437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9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17810" y="2931747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4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7"/>
                </a:lnTo>
                <a:lnTo>
                  <a:pt x="204089" y="438848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1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9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4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1904471" y="63403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9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2512834" y="4655614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5"/>
                </a:lnTo>
                <a:lnTo>
                  <a:pt x="266001" y="145516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8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8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4141269" y="1167645"/>
            <a:ext cx="431165" cy="439420"/>
          </a:xfrm>
          <a:custGeom>
            <a:avLst/>
            <a:gdLst/>
            <a:ahLst/>
            <a:cxnLst/>
            <a:rect l="l" t="t" r="r" b="b"/>
            <a:pathLst>
              <a:path w="431164" h="439419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5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9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46"/>
                </a:lnTo>
                <a:lnTo>
                  <a:pt x="430730" y="301963"/>
                </a:lnTo>
                <a:lnTo>
                  <a:pt x="430730" y="283772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09" y="110370"/>
                </a:lnTo>
                <a:lnTo>
                  <a:pt x="374385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31164" h="439419" extrusionOk="0">
                <a:moveTo>
                  <a:pt x="388239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85" y="84367"/>
                </a:lnTo>
                <a:lnTo>
                  <a:pt x="381073" y="58400"/>
                </a:lnTo>
                <a:lnTo>
                  <a:pt x="388239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3580034" y="6175626"/>
            <a:ext cx="266065" cy="225425"/>
          </a:xfrm>
          <a:custGeom>
            <a:avLst/>
            <a:gdLst/>
            <a:ahLst/>
            <a:cxnLst/>
            <a:rect l="l" t="t" r="r" b="b"/>
            <a:pathLst>
              <a:path w="266064" h="225425" extrusionOk="0">
                <a:moveTo>
                  <a:pt x="172884" y="198386"/>
                </a:moveTo>
                <a:lnTo>
                  <a:pt x="92989" y="198386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16745" y="225173"/>
                </a:lnTo>
                <a:lnTo>
                  <a:pt x="167300" y="225173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4" y="198386"/>
                </a:lnTo>
                <a:close/>
              </a:path>
              <a:path w="266064" h="22542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86"/>
                </a:lnTo>
                <a:lnTo>
                  <a:pt x="172884" y="198386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9"/>
                </a:lnTo>
                <a:close/>
              </a:path>
              <a:path w="266064" h="225425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0" y="0"/>
            <a:ext cx="652780" cy="281940"/>
          </a:xfrm>
          <a:custGeom>
            <a:avLst/>
            <a:gdLst/>
            <a:ahLst/>
            <a:cxnLst/>
            <a:rect l="l" t="t" r="r" b="b"/>
            <a:pathLst>
              <a:path w="652780" h="281940" extrusionOk="0">
                <a:moveTo>
                  <a:pt x="652616" y="0"/>
                </a:moveTo>
                <a:lnTo>
                  <a:pt x="615352" y="0"/>
                </a:lnTo>
                <a:lnTo>
                  <a:pt x="584891" y="27022"/>
                </a:lnTo>
                <a:lnTo>
                  <a:pt x="536141" y="62943"/>
                </a:lnTo>
                <a:lnTo>
                  <a:pt x="484165" y="95280"/>
                </a:lnTo>
                <a:lnTo>
                  <a:pt x="429753" y="124215"/>
                </a:lnTo>
                <a:lnTo>
                  <a:pt x="373694" y="149932"/>
                </a:lnTo>
                <a:lnTo>
                  <a:pt x="316778" y="172611"/>
                </a:lnTo>
                <a:lnTo>
                  <a:pt x="259794" y="192435"/>
                </a:lnTo>
                <a:lnTo>
                  <a:pt x="203531" y="209586"/>
                </a:lnTo>
                <a:lnTo>
                  <a:pt x="148777" y="224246"/>
                </a:lnTo>
                <a:lnTo>
                  <a:pt x="96324" y="236598"/>
                </a:lnTo>
                <a:lnTo>
                  <a:pt x="46959" y="246823"/>
                </a:lnTo>
                <a:lnTo>
                  <a:pt x="1471" y="255103"/>
                </a:lnTo>
                <a:lnTo>
                  <a:pt x="0" y="255338"/>
                </a:lnTo>
                <a:lnTo>
                  <a:pt x="0" y="281619"/>
                </a:lnTo>
                <a:lnTo>
                  <a:pt x="57096" y="271460"/>
                </a:lnTo>
                <a:lnTo>
                  <a:pt x="130046" y="255807"/>
                </a:lnTo>
                <a:lnTo>
                  <a:pt x="208346" y="235560"/>
                </a:lnTo>
                <a:lnTo>
                  <a:pt x="249348" y="223348"/>
                </a:lnTo>
                <a:lnTo>
                  <a:pt x="291900" y="209358"/>
                </a:lnTo>
                <a:lnTo>
                  <a:pt x="335523" y="193490"/>
                </a:lnTo>
                <a:lnTo>
                  <a:pt x="379740" y="175646"/>
                </a:lnTo>
                <a:lnTo>
                  <a:pt x="424073" y="155725"/>
                </a:lnTo>
                <a:lnTo>
                  <a:pt x="468047" y="133628"/>
                </a:lnTo>
                <a:lnTo>
                  <a:pt x="511182" y="109255"/>
                </a:lnTo>
                <a:lnTo>
                  <a:pt x="553003" y="82507"/>
                </a:lnTo>
                <a:lnTo>
                  <a:pt x="593032" y="53284"/>
                </a:lnTo>
                <a:lnTo>
                  <a:pt x="630791" y="21487"/>
                </a:lnTo>
                <a:lnTo>
                  <a:pt x="65261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0" y="0"/>
            <a:ext cx="898525" cy="393065"/>
          </a:xfrm>
          <a:custGeom>
            <a:avLst/>
            <a:gdLst/>
            <a:ahLst/>
            <a:cxnLst/>
            <a:rect l="l" t="t" r="r" b="b"/>
            <a:pathLst>
              <a:path w="898525" h="393065" extrusionOk="0">
                <a:moveTo>
                  <a:pt x="897958" y="0"/>
                </a:moveTo>
                <a:lnTo>
                  <a:pt x="868963" y="0"/>
                </a:lnTo>
                <a:lnTo>
                  <a:pt x="853195" y="28974"/>
                </a:lnTo>
                <a:lnTo>
                  <a:pt x="828840" y="64709"/>
                </a:lnTo>
                <a:lnTo>
                  <a:pt x="790469" y="109298"/>
                </a:lnTo>
                <a:lnTo>
                  <a:pt x="746887" y="149285"/>
                </a:lnTo>
                <a:lnTo>
                  <a:pt x="698863" y="184922"/>
                </a:lnTo>
                <a:lnTo>
                  <a:pt x="647168" y="216457"/>
                </a:lnTo>
                <a:lnTo>
                  <a:pt x="592572" y="244141"/>
                </a:lnTo>
                <a:lnTo>
                  <a:pt x="535846" y="268224"/>
                </a:lnTo>
                <a:lnTo>
                  <a:pt x="477759" y="288957"/>
                </a:lnTo>
                <a:lnTo>
                  <a:pt x="419083" y="306589"/>
                </a:lnTo>
                <a:lnTo>
                  <a:pt x="360587" y="321371"/>
                </a:lnTo>
                <a:lnTo>
                  <a:pt x="303042" y="333553"/>
                </a:lnTo>
                <a:lnTo>
                  <a:pt x="247219" y="343386"/>
                </a:lnTo>
                <a:lnTo>
                  <a:pt x="193888" y="351119"/>
                </a:lnTo>
                <a:lnTo>
                  <a:pt x="143818" y="357002"/>
                </a:lnTo>
                <a:lnTo>
                  <a:pt x="97782" y="361287"/>
                </a:lnTo>
                <a:lnTo>
                  <a:pt x="56548" y="364223"/>
                </a:lnTo>
                <a:lnTo>
                  <a:pt x="0" y="366764"/>
                </a:lnTo>
                <a:lnTo>
                  <a:pt x="0" y="392534"/>
                </a:lnTo>
                <a:lnTo>
                  <a:pt x="85817" y="388285"/>
                </a:lnTo>
                <a:lnTo>
                  <a:pt x="151778" y="382416"/>
                </a:lnTo>
                <a:lnTo>
                  <a:pt x="225812" y="373186"/>
                </a:lnTo>
                <a:lnTo>
                  <a:pt x="305574" y="359844"/>
                </a:lnTo>
                <a:lnTo>
                  <a:pt x="347486" y="351253"/>
                </a:lnTo>
                <a:lnTo>
                  <a:pt x="391096" y="341026"/>
                </a:lnTo>
                <a:lnTo>
                  <a:pt x="435936" y="329021"/>
                </a:lnTo>
                <a:lnTo>
                  <a:pt x="481540" y="315098"/>
                </a:lnTo>
                <a:lnTo>
                  <a:pt x="527442" y="299116"/>
                </a:lnTo>
                <a:lnTo>
                  <a:pt x="573174" y="280935"/>
                </a:lnTo>
                <a:lnTo>
                  <a:pt x="618270" y="260414"/>
                </a:lnTo>
                <a:lnTo>
                  <a:pt x="662264" y="237412"/>
                </a:lnTo>
                <a:lnTo>
                  <a:pt x="704687" y="211788"/>
                </a:lnTo>
                <a:lnTo>
                  <a:pt x="745074" y="183402"/>
                </a:lnTo>
                <a:lnTo>
                  <a:pt x="782958" y="152114"/>
                </a:lnTo>
                <a:lnTo>
                  <a:pt x="817873" y="117782"/>
                </a:lnTo>
                <a:lnTo>
                  <a:pt x="849350" y="80266"/>
                </a:lnTo>
                <a:lnTo>
                  <a:pt x="875053" y="42610"/>
                </a:lnTo>
                <a:lnTo>
                  <a:pt x="896666" y="3056"/>
                </a:lnTo>
                <a:lnTo>
                  <a:pt x="89795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0" y="0"/>
            <a:ext cx="1074420" cy="501650"/>
          </a:xfrm>
          <a:custGeom>
            <a:avLst/>
            <a:gdLst/>
            <a:ahLst/>
            <a:cxnLst/>
            <a:rect l="l" t="t" r="r" b="b"/>
            <a:pathLst>
              <a:path w="1074420" h="501650" extrusionOk="0">
                <a:moveTo>
                  <a:pt x="0" y="467582"/>
                </a:moveTo>
                <a:lnTo>
                  <a:pt x="0" y="493311"/>
                </a:lnTo>
                <a:lnTo>
                  <a:pt x="34098" y="494310"/>
                </a:lnTo>
                <a:lnTo>
                  <a:pt x="44258" y="495282"/>
                </a:lnTo>
                <a:lnTo>
                  <a:pt x="71842" y="497410"/>
                </a:lnTo>
                <a:lnTo>
                  <a:pt x="114579" y="499744"/>
                </a:lnTo>
                <a:lnTo>
                  <a:pt x="170196" y="501335"/>
                </a:lnTo>
                <a:lnTo>
                  <a:pt x="236422" y="501231"/>
                </a:lnTo>
                <a:lnTo>
                  <a:pt x="310986" y="498482"/>
                </a:lnTo>
                <a:lnTo>
                  <a:pt x="391615" y="492139"/>
                </a:lnTo>
                <a:lnTo>
                  <a:pt x="434116" y="487232"/>
                </a:lnTo>
                <a:lnTo>
                  <a:pt x="478450" y="480843"/>
                </a:lnTo>
                <a:lnTo>
                  <a:pt x="508932" y="475474"/>
                </a:lnTo>
                <a:lnTo>
                  <a:pt x="184481" y="475474"/>
                </a:lnTo>
                <a:lnTo>
                  <a:pt x="143148" y="474803"/>
                </a:lnTo>
                <a:lnTo>
                  <a:pt x="78172" y="471952"/>
                </a:lnTo>
                <a:lnTo>
                  <a:pt x="36117" y="468644"/>
                </a:lnTo>
                <a:lnTo>
                  <a:pt x="0" y="467582"/>
                </a:lnTo>
                <a:close/>
              </a:path>
              <a:path w="1074420" h="501650" extrusionOk="0">
                <a:moveTo>
                  <a:pt x="1074067" y="0"/>
                </a:moveTo>
                <a:lnTo>
                  <a:pt x="1048129" y="0"/>
                </a:lnTo>
                <a:lnTo>
                  <a:pt x="1047004" y="10417"/>
                </a:lnTo>
                <a:lnTo>
                  <a:pt x="1038265" y="54640"/>
                </a:lnTo>
                <a:lnTo>
                  <a:pt x="1025789" y="96755"/>
                </a:lnTo>
                <a:lnTo>
                  <a:pt x="1009582" y="136740"/>
                </a:lnTo>
                <a:lnTo>
                  <a:pt x="989646" y="174576"/>
                </a:lnTo>
                <a:lnTo>
                  <a:pt x="965985" y="210240"/>
                </a:lnTo>
                <a:lnTo>
                  <a:pt x="938604" y="243714"/>
                </a:lnTo>
                <a:lnTo>
                  <a:pt x="896494" y="284794"/>
                </a:lnTo>
                <a:lnTo>
                  <a:pt x="849593" y="320834"/>
                </a:lnTo>
                <a:lnTo>
                  <a:pt x="798646" y="352153"/>
                </a:lnTo>
                <a:lnTo>
                  <a:pt x="744400" y="379066"/>
                </a:lnTo>
                <a:lnTo>
                  <a:pt x="687598" y="401889"/>
                </a:lnTo>
                <a:lnTo>
                  <a:pt x="628989" y="420939"/>
                </a:lnTo>
                <a:lnTo>
                  <a:pt x="569316" y="436532"/>
                </a:lnTo>
                <a:lnTo>
                  <a:pt x="509326" y="448985"/>
                </a:lnTo>
                <a:lnTo>
                  <a:pt x="449765" y="458614"/>
                </a:lnTo>
                <a:lnTo>
                  <a:pt x="391377" y="465735"/>
                </a:lnTo>
                <a:lnTo>
                  <a:pt x="334909" y="470666"/>
                </a:lnTo>
                <a:lnTo>
                  <a:pt x="281107" y="473721"/>
                </a:lnTo>
                <a:lnTo>
                  <a:pt x="230715" y="475218"/>
                </a:lnTo>
                <a:lnTo>
                  <a:pt x="184481" y="475474"/>
                </a:lnTo>
                <a:lnTo>
                  <a:pt x="508932" y="475474"/>
                </a:lnTo>
                <a:lnTo>
                  <a:pt x="570810" y="462895"/>
                </a:lnTo>
                <a:lnTo>
                  <a:pt x="617930" y="450974"/>
                </a:lnTo>
                <a:lnTo>
                  <a:pt x="665073" y="436849"/>
                </a:lnTo>
                <a:lnTo>
                  <a:pt x="711786" y="420336"/>
                </a:lnTo>
                <a:lnTo>
                  <a:pt x="757616" y="401257"/>
                </a:lnTo>
                <a:lnTo>
                  <a:pt x="802111" y="379430"/>
                </a:lnTo>
                <a:lnTo>
                  <a:pt x="844818" y="354674"/>
                </a:lnTo>
                <a:lnTo>
                  <a:pt x="885283" y="326808"/>
                </a:lnTo>
                <a:lnTo>
                  <a:pt x="923055" y="295652"/>
                </a:lnTo>
                <a:lnTo>
                  <a:pt x="957680" y="261024"/>
                </a:lnTo>
                <a:lnTo>
                  <a:pt x="986570" y="225749"/>
                </a:lnTo>
                <a:lnTo>
                  <a:pt x="1011550" y="188228"/>
                </a:lnTo>
                <a:lnTo>
                  <a:pt x="1032616" y="148482"/>
                </a:lnTo>
                <a:lnTo>
                  <a:pt x="1049762" y="106532"/>
                </a:lnTo>
                <a:lnTo>
                  <a:pt x="1062986" y="62401"/>
                </a:lnTo>
                <a:lnTo>
                  <a:pt x="1072282" y="16108"/>
                </a:lnTo>
                <a:lnTo>
                  <a:pt x="107406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0" y="0"/>
            <a:ext cx="346710" cy="155575"/>
          </a:xfrm>
          <a:custGeom>
            <a:avLst/>
            <a:gdLst/>
            <a:ahLst/>
            <a:cxnLst/>
            <a:rect l="l" t="t" r="r" b="b"/>
            <a:pathLst>
              <a:path w="346710" h="155575" extrusionOk="0">
                <a:moveTo>
                  <a:pt x="346631" y="0"/>
                </a:moveTo>
                <a:lnTo>
                  <a:pt x="296532" y="0"/>
                </a:lnTo>
                <a:lnTo>
                  <a:pt x="260484" y="20513"/>
                </a:lnTo>
                <a:lnTo>
                  <a:pt x="205761" y="48066"/>
                </a:lnTo>
                <a:lnTo>
                  <a:pt x="150720" y="72781"/>
                </a:lnTo>
                <a:lnTo>
                  <a:pt x="96165" y="94770"/>
                </a:lnTo>
                <a:lnTo>
                  <a:pt x="42897" y="114147"/>
                </a:lnTo>
                <a:lnTo>
                  <a:pt x="0" y="128292"/>
                </a:lnTo>
                <a:lnTo>
                  <a:pt x="0" y="155519"/>
                </a:lnTo>
                <a:lnTo>
                  <a:pt x="103221" y="120223"/>
                </a:lnTo>
                <a:lnTo>
                  <a:pt x="143003" y="104483"/>
                </a:lnTo>
                <a:lnTo>
                  <a:pt x="184173" y="86836"/>
                </a:lnTo>
                <a:lnTo>
                  <a:pt x="226247" y="67226"/>
                </a:lnTo>
                <a:lnTo>
                  <a:pt x="268740" y="45595"/>
                </a:lnTo>
                <a:lnTo>
                  <a:pt x="311169" y="21885"/>
                </a:lnTo>
                <a:lnTo>
                  <a:pt x="34663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0" y="0"/>
            <a:ext cx="26670" cy="13335"/>
          </a:xfrm>
          <a:custGeom>
            <a:avLst/>
            <a:gdLst/>
            <a:ahLst/>
            <a:cxnLst/>
            <a:rect l="l" t="t" r="r" b="b"/>
            <a:pathLst>
              <a:path w="26670" h="13335" extrusionOk="0">
                <a:moveTo>
                  <a:pt x="26084" y="0"/>
                </a:moveTo>
                <a:lnTo>
                  <a:pt x="0" y="0"/>
                </a:lnTo>
                <a:lnTo>
                  <a:pt x="0" y="13053"/>
                </a:lnTo>
                <a:lnTo>
                  <a:pt x="2608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1939130" y="5890085"/>
            <a:ext cx="694902" cy="259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8"/>
          <p:cNvSpPr txBox="1"/>
          <p:nvPr/>
        </p:nvSpPr>
        <p:spPr>
          <a:xfrm>
            <a:off x="45783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2" name="Google Shape;122;p8"/>
          <p:cNvSpPr txBox="1"/>
          <p:nvPr/>
        </p:nvSpPr>
        <p:spPr>
          <a:xfrm>
            <a:off x="2683759" y="5937249"/>
            <a:ext cx="1435584" cy="19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3" name="Google Shape;123;p8"/>
          <p:cNvSpPr txBox="1">
            <a:spLocks noGrp="1"/>
          </p:cNvSpPr>
          <p:nvPr>
            <p:ph type="title"/>
          </p:nvPr>
        </p:nvSpPr>
        <p:spPr>
          <a:xfrm>
            <a:off x="-1" y="814563"/>
            <a:ext cx="4571999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Make Music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sp>
        <p:nvSpPr>
          <p:cNvPr id="124" name="Google Shape;124;p8"/>
          <p:cNvSpPr txBox="1">
            <a:spLocks noGrp="1"/>
          </p:cNvSpPr>
          <p:nvPr>
            <p:ph type="body" idx="1"/>
          </p:nvPr>
        </p:nvSpPr>
        <p:spPr>
          <a:xfrm>
            <a:off x="772945" y="1656992"/>
            <a:ext cx="3141000" cy="3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Try these cards in any order:</a:t>
            </a:r>
            <a:endParaRPr dirty="0"/>
          </a:p>
          <a:p>
            <a:pPr marL="10795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lang="en-US" sz="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a Drum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Rhythm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Animate a Drum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Melody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a Chord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Surprise Song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Beatbox Sounds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Record Sounds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a Song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26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4" name="Google Shape;904;p26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5" name="Google Shape;905;p26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6" name="Google Shape;906;p26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7" name="Google Shape;907;p26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8" name="Google Shape;908;p26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9" name="Google Shape;909;p26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0" name="Google Shape;910;p26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1" name="Google Shape;911;p26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2" name="Google Shape;912;p26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3" name="Google Shape;913;p26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4" name="Google Shape;914;p26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5" name="Google Shape;915;p26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6" name="Google Shape;916;p26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7" name="Google Shape;917;p26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8" name="Google Shape;918;p26"/>
          <p:cNvSpPr/>
          <p:nvPr/>
        </p:nvSpPr>
        <p:spPr>
          <a:xfrm>
            <a:off x="0" y="927100"/>
            <a:ext cx="4572000" cy="2206625"/>
          </a:xfrm>
          <a:custGeom>
            <a:avLst/>
            <a:gdLst/>
            <a:ahLst/>
            <a:cxnLst/>
            <a:rect l="l" t="t" r="r" b="b"/>
            <a:pathLst>
              <a:path w="4572000" h="2206625" extrusionOk="0">
                <a:moveTo>
                  <a:pt x="0" y="2206498"/>
                </a:moveTo>
                <a:lnTo>
                  <a:pt x="4572000" y="2206498"/>
                </a:lnTo>
                <a:lnTo>
                  <a:pt x="4572000" y="0"/>
                </a:lnTo>
                <a:lnTo>
                  <a:pt x="0" y="0"/>
                </a:lnTo>
                <a:lnTo>
                  <a:pt x="0" y="220649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9" name="Google Shape;919;p2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0" name="Google Shape;920;p26"/>
          <p:cNvSpPr/>
          <p:nvPr/>
        </p:nvSpPr>
        <p:spPr>
          <a:xfrm>
            <a:off x="2292350" y="1424346"/>
            <a:ext cx="0" cy="944880"/>
          </a:xfrm>
          <a:custGeom>
            <a:avLst/>
            <a:gdLst/>
            <a:ahLst/>
            <a:cxnLst/>
            <a:rect l="l" t="t" r="r" b="b"/>
            <a:pathLst>
              <a:path w="120000" h="944880" extrusionOk="0">
                <a:moveTo>
                  <a:pt x="0" y="0"/>
                </a:moveTo>
                <a:lnTo>
                  <a:pt x="0" y="94488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1" name="Google Shape;921;p26"/>
          <p:cNvSpPr/>
          <p:nvPr/>
        </p:nvSpPr>
        <p:spPr>
          <a:xfrm>
            <a:off x="0" y="3133598"/>
            <a:ext cx="4572000" cy="2264410"/>
          </a:xfrm>
          <a:custGeom>
            <a:avLst/>
            <a:gdLst/>
            <a:ahLst/>
            <a:cxnLst/>
            <a:rect l="l" t="t" r="r" b="b"/>
            <a:pathLst>
              <a:path w="4572000" h="2264410" extrusionOk="0">
                <a:moveTo>
                  <a:pt x="0" y="2263902"/>
                </a:moveTo>
                <a:lnTo>
                  <a:pt x="4572000" y="2263902"/>
                </a:lnTo>
                <a:lnTo>
                  <a:pt x="4572000" y="0"/>
                </a:lnTo>
                <a:lnTo>
                  <a:pt x="0" y="0"/>
                </a:lnTo>
                <a:lnTo>
                  <a:pt x="0" y="226390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2" name="Google Shape;922;p26"/>
          <p:cNvSpPr/>
          <p:nvPr/>
        </p:nvSpPr>
        <p:spPr>
          <a:xfrm>
            <a:off x="0" y="312089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3" name="Google Shape;923;p26"/>
          <p:cNvSpPr/>
          <p:nvPr/>
        </p:nvSpPr>
        <p:spPr>
          <a:xfrm>
            <a:off x="1259458" y="3950347"/>
            <a:ext cx="2053081" cy="1271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4" name="Google Shape;924;p26"/>
          <p:cNvSpPr txBox="1"/>
          <p:nvPr/>
        </p:nvSpPr>
        <p:spPr>
          <a:xfrm>
            <a:off x="0" y="1035707"/>
            <a:ext cx="4565327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25" name="Google Shape;925;p26"/>
          <p:cNvSpPr txBox="1"/>
          <p:nvPr/>
        </p:nvSpPr>
        <p:spPr>
          <a:xfrm>
            <a:off x="3083560" y="1829435"/>
            <a:ext cx="11201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the Loops category,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Jam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28" name="Google Shape;928;p26"/>
          <p:cNvSpPr txBox="1"/>
          <p:nvPr/>
        </p:nvSpPr>
        <p:spPr>
          <a:xfrm>
            <a:off x="355229" y="1977577"/>
            <a:ext cx="85026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29" name="Google Shape;929;p26"/>
          <p:cNvSpPr txBox="1"/>
          <p:nvPr/>
        </p:nvSpPr>
        <p:spPr>
          <a:xfrm>
            <a:off x="3083560" y="1519098"/>
            <a:ext cx="110998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66700" algn="l"/>
              </a:tabLst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0" name="Google Shape;930;p26"/>
          <p:cNvSpPr/>
          <p:nvPr/>
        </p:nvSpPr>
        <p:spPr>
          <a:xfrm>
            <a:off x="2491905" y="1468526"/>
            <a:ext cx="560146" cy="2052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1" name="Google Shape;931;p26"/>
          <p:cNvSpPr/>
          <p:nvPr/>
        </p:nvSpPr>
        <p:spPr>
          <a:xfrm>
            <a:off x="2491894" y="1468527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4" name="Google Shape;934;p26"/>
          <p:cNvSpPr txBox="1"/>
          <p:nvPr/>
        </p:nvSpPr>
        <p:spPr>
          <a:xfrm>
            <a:off x="2151173" y="3623206"/>
            <a:ext cx="2334465" cy="178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5" name="Google Shape;935;p26"/>
          <p:cNvSpPr/>
          <p:nvPr/>
        </p:nvSpPr>
        <p:spPr>
          <a:xfrm>
            <a:off x="1497914" y="3605034"/>
            <a:ext cx="560158" cy="2052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6" name="Google Shape;936;p26"/>
          <p:cNvSpPr/>
          <p:nvPr/>
        </p:nvSpPr>
        <p:spPr>
          <a:xfrm>
            <a:off x="1497914" y="3605044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7" name="Google Shape;937;p26"/>
          <p:cNvSpPr txBox="1">
            <a:spLocks noGrp="1"/>
          </p:cNvSpPr>
          <p:nvPr>
            <p:ph type="title"/>
          </p:nvPr>
        </p:nvSpPr>
        <p:spPr>
          <a:xfrm>
            <a:off x="215900" y="242263"/>
            <a:ext cx="4269742" cy="5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Song</a:t>
            </a:r>
            <a:endParaRPr sz="2400" dirty="0"/>
          </a:p>
          <a:p>
            <a:pPr marL="12700" lvl="0" indent="0" algn="l" rtl="0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8" name="Google Shape;938;p26"/>
          <p:cNvSpPr/>
          <p:nvPr/>
        </p:nvSpPr>
        <p:spPr>
          <a:xfrm>
            <a:off x="1438704" y="155448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9" name="Google Shape;939;p26"/>
          <p:cNvSpPr/>
          <p:nvPr/>
        </p:nvSpPr>
        <p:spPr>
          <a:xfrm>
            <a:off x="1617141" y="1617992"/>
            <a:ext cx="355598" cy="48894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0" name="Google Shape;940;p26"/>
          <p:cNvSpPr/>
          <p:nvPr/>
        </p:nvSpPr>
        <p:spPr>
          <a:xfrm>
            <a:off x="1438704" y="155448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1" name="Google Shape;941;p26"/>
          <p:cNvSpPr txBox="1"/>
          <p:nvPr/>
        </p:nvSpPr>
        <p:spPr>
          <a:xfrm>
            <a:off x="1615343" y="2100323"/>
            <a:ext cx="39624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42" name="Google Shape;942;p26"/>
          <p:cNvSpPr txBox="1"/>
          <p:nvPr/>
        </p:nvSpPr>
        <p:spPr>
          <a:xfrm>
            <a:off x="3032205" y="4275990"/>
            <a:ext cx="1331897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your sound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43" name="Google Shape;943;p26"/>
          <p:cNvSpPr/>
          <p:nvPr/>
        </p:nvSpPr>
        <p:spPr>
          <a:xfrm>
            <a:off x="2616200" y="4376059"/>
            <a:ext cx="391160" cy="372110"/>
          </a:xfrm>
          <a:custGeom>
            <a:avLst/>
            <a:gdLst/>
            <a:ahLst/>
            <a:cxnLst/>
            <a:rect l="l" t="t" r="r" b="b"/>
            <a:pathLst>
              <a:path w="391160" h="372110" extrusionOk="0">
                <a:moveTo>
                  <a:pt x="0" y="371843"/>
                </a:moveTo>
                <a:lnTo>
                  <a:pt x="0" y="0"/>
                </a:lnTo>
                <a:lnTo>
                  <a:pt x="3911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4" name="Google Shape;944;p26"/>
          <p:cNvSpPr/>
          <p:nvPr/>
        </p:nvSpPr>
        <p:spPr>
          <a:xfrm>
            <a:off x="0" y="5397500"/>
            <a:ext cx="4572000" cy="1003300"/>
          </a:xfrm>
          <a:custGeom>
            <a:avLst/>
            <a:gdLst/>
            <a:ahLst/>
            <a:cxnLst/>
            <a:rect l="l" t="t" r="r" b="b"/>
            <a:pathLst>
              <a:path w="4572000" h="1003300" extrusionOk="0">
                <a:moveTo>
                  <a:pt x="0" y="1003300"/>
                </a:moveTo>
                <a:lnTo>
                  <a:pt x="4572000" y="1003300"/>
                </a:lnTo>
                <a:lnTo>
                  <a:pt x="4572000" y="0"/>
                </a:lnTo>
                <a:lnTo>
                  <a:pt x="0" y="0"/>
                </a:lnTo>
                <a:lnTo>
                  <a:pt x="0" y="10033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5" name="Google Shape;945;p26"/>
          <p:cNvSpPr/>
          <p:nvPr/>
        </p:nvSpPr>
        <p:spPr>
          <a:xfrm>
            <a:off x="0" y="53848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6" name="Google Shape;946;p26"/>
          <p:cNvSpPr txBox="1"/>
          <p:nvPr/>
        </p:nvSpPr>
        <p:spPr>
          <a:xfrm>
            <a:off x="1983739" y="2602746"/>
            <a:ext cx="25019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music loops,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Loops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Sounds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47" name="Google Shape;947;p26"/>
          <p:cNvSpPr/>
          <p:nvPr/>
        </p:nvSpPr>
        <p:spPr>
          <a:xfrm>
            <a:off x="300990" y="2640558"/>
            <a:ext cx="1577340" cy="29408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8" name="Google Shape;948;p26"/>
          <p:cNvSpPr/>
          <p:nvPr/>
        </p:nvSpPr>
        <p:spPr>
          <a:xfrm>
            <a:off x="294640" y="2634209"/>
            <a:ext cx="1590040" cy="307340"/>
          </a:xfrm>
          <a:custGeom>
            <a:avLst/>
            <a:gdLst/>
            <a:ahLst/>
            <a:cxnLst/>
            <a:rect l="l" t="t" r="r" b="b"/>
            <a:pathLst>
              <a:path w="1590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1" y="275759"/>
                </a:lnTo>
                <a:lnTo>
                  <a:pt x="9042" y="290318"/>
                </a:lnTo>
                <a:lnTo>
                  <a:pt x="22674" y="301996"/>
                </a:lnTo>
                <a:lnTo>
                  <a:pt x="44450" y="306781"/>
                </a:lnTo>
                <a:lnTo>
                  <a:pt x="1545590" y="306781"/>
                </a:lnTo>
                <a:lnTo>
                  <a:pt x="1559023" y="304779"/>
                </a:lnTo>
                <a:lnTo>
                  <a:pt x="1573582" y="297738"/>
                </a:lnTo>
                <a:lnTo>
                  <a:pt x="1585257" y="284106"/>
                </a:lnTo>
                <a:lnTo>
                  <a:pt x="1590040" y="262331"/>
                </a:lnTo>
                <a:lnTo>
                  <a:pt x="1590040" y="44450"/>
                </a:lnTo>
                <a:lnTo>
                  <a:pt x="1588038" y="31016"/>
                </a:lnTo>
                <a:lnTo>
                  <a:pt x="1580997" y="16457"/>
                </a:lnTo>
                <a:lnTo>
                  <a:pt x="1567365" y="4782"/>
                </a:lnTo>
                <a:lnTo>
                  <a:pt x="1545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9" name="Google Shape;949;p26"/>
          <p:cNvSpPr/>
          <p:nvPr/>
        </p:nvSpPr>
        <p:spPr>
          <a:xfrm>
            <a:off x="1771978" y="2780595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0" name="Google Shape;950;p26"/>
          <p:cNvSpPr txBox="1"/>
          <p:nvPr/>
        </p:nvSpPr>
        <p:spPr>
          <a:xfrm>
            <a:off x="980519" y="5831336"/>
            <a:ext cx="1658444" cy="202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algn="r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51" name="Google Shape;951;p26"/>
          <p:cNvSpPr/>
          <p:nvPr/>
        </p:nvSpPr>
        <p:spPr>
          <a:xfrm>
            <a:off x="2832178" y="5783262"/>
            <a:ext cx="488442" cy="26035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2" name="Google Shape;952;p26"/>
          <p:cNvSpPr/>
          <p:nvPr/>
        </p:nvSpPr>
        <p:spPr>
          <a:xfrm>
            <a:off x="2832178" y="57832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3" name="Google Shape;953;p26"/>
          <p:cNvSpPr/>
          <p:nvPr/>
        </p:nvSpPr>
        <p:spPr>
          <a:xfrm>
            <a:off x="2634047" y="59134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6028A-7D06-BD49-AC0A-9342995D7932}"/>
              </a:ext>
            </a:extLst>
          </p:cNvPr>
          <p:cNvSpPr txBox="1"/>
          <p:nvPr/>
        </p:nvSpPr>
        <p:spPr>
          <a:xfrm>
            <a:off x="-6670" y="3267076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98B31-D550-084F-8FBF-C646AA29EF52}"/>
              </a:ext>
            </a:extLst>
          </p:cNvPr>
          <p:cNvSpPr txBox="1"/>
          <p:nvPr/>
        </p:nvSpPr>
        <p:spPr>
          <a:xfrm>
            <a:off x="0" y="5484899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B54A962-700D-420B-B215-981B4E713CBF}"/>
              </a:ext>
            </a:extLst>
          </p:cNvPr>
          <p:cNvGrpSpPr/>
          <p:nvPr/>
        </p:nvGrpSpPr>
        <p:grpSpPr>
          <a:xfrm>
            <a:off x="592216" y="1515228"/>
            <a:ext cx="412750" cy="412751"/>
            <a:chOff x="3362829" y="1452757"/>
            <a:chExt cx="412750" cy="412751"/>
          </a:xfrm>
        </p:grpSpPr>
        <p:sp>
          <p:nvSpPr>
            <p:cNvPr id="59" name="object 23">
              <a:extLst>
                <a:ext uri="{FF2B5EF4-FFF2-40B4-BE49-F238E27FC236}">
                  <a16:creationId xmlns:a16="http://schemas.microsoft.com/office/drawing/2014/main" id="{54315D5C-A1F5-4A9B-BC71-DD8F74082885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24">
              <a:extLst>
                <a:ext uri="{FF2B5EF4-FFF2-40B4-BE49-F238E27FC236}">
                  <a16:creationId xmlns:a16="http://schemas.microsoft.com/office/drawing/2014/main" id="{429F04B2-E180-4387-A1F6-C285D5E84C2D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01F7985-3C2A-4168-A461-3FFD225B5829}"/>
              </a:ext>
            </a:extLst>
          </p:cNvPr>
          <p:cNvGrpSpPr/>
          <p:nvPr/>
        </p:nvGrpSpPr>
        <p:grpSpPr>
          <a:xfrm>
            <a:off x="2472757" y="1873672"/>
            <a:ext cx="412750" cy="412750"/>
            <a:chOff x="3278573" y="5361623"/>
            <a:chExt cx="412750" cy="412750"/>
          </a:xfrm>
        </p:grpSpPr>
        <p:sp>
          <p:nvSpPr>
            <p:cNvPr id="62" name="object 17">
              <a:extLst>
                <a:ext uri="{FF2B5EF4-FFF2-40B4-BE49-F238E27FC236}">
                  <a16:creationId xmlns:a16="http://schemas.microsoft.com/office/drawing/2014/main" id="{B4B72177-5559-4374-A84B-74AD018E7CA0}"/>
                </a:ext>
              </a:extLst>
            </p:cNvPr>
            <p:cNvSpPr/>
            <p:nvPr/>
          </p:nvSpPr>
          <p:spPr>
            <a:xfrm>
              <a:off x="3278574" y="5361623"/>
              <a:ext cx="412388" cy="41239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8">
              <a:extLst>
                <a:ext uri="{FF2B5EF4-FFF2-40B4-BE49-F238E27FC236}">
                  <a16:creationId xmlns:a16="http://schemas.microsoft.com/office/drawing/2014/main" id="{899869A8-DC1D-445C-AEDA-ACF52887B635}"/>
                </a:ext>
              </a:extLst>
            </p:cNvPr>
            <p:cNvSpPr/>
            <p:nvPr/>
          </p:nvSpPr>
          <p:spPr>
            <a:xfrm>
              <a:off x="3278573" y="5361623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9">
              <a:extLst>
                <a:ext uri="{FF2B5EF4-FFF2-40B4-BE49-F238E27FC236}">
                  <a16:creationId xmlns:a16="http://schemas.microsoft.com/office/drawing/2014/main" id="{8279E70F-0089-427F-B2CB-913B71A4C1D3}"/>
                </a:ext>
              </a:extLst>
            </p:cNvPr>
            <p:cNvSpPr/>
            <p:nvPr/>
          </p:nvSpPr>
          <p:spPr>
            <a:xfrm>
              <a:off x="3362707" y="5457523"/>
              <a:ext cx="245248" cy="23188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" name="Google Shape;130;p9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" name="Google Shape;131;p9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" name="Google Shape;132;p9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" name="Google Shape;133;p9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" name="Google Shape;134;p9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" name="Google Shape;135;p9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" name="Google Shape;136;p9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" name="Google Shape;137;p9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" name="Google Shape;138;p9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" name="Google Shape;139;p9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" name="Google Shape;140;p9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" name="Google Shape;141;p9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" name="Google Shape;142;p9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" name="Google Shape;143;p9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" name="Google Shape;144;p9"/>
          <p:cNvSpPr txBox="1"/>
          <p:nvPr/>
        </p:nvSpPr>
        <p:spPr>
          <a:xfrm>
            <a:off x="698500" y="5927725"/>
            <a:ext cx="1336230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" name="Google Shape;146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" name="Google Shape;151;p9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2" name="Google Shape;152;p9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" name="Google Shape;153;p9"/>
          <p:cNvSpPr/>
          <p:nvPr/>
        </p:nvSpPr>
        <p:spPr>
          <a:xfrm>
            <a:off x="860059" y="3587366"/>
            <a:ext cx="88392" cy="1409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" name="Google Shape;154;p9"/>
          <p:cNvSpPr/>
          <p:nvPr/>
        </p:nvSpPr>
        <p:spPr>
          <a:xfrm>
            <a:off x="968496" y="3587366"/>
            <a:ext cx="65129" cy="141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" name="Google Shape;155;p9"/>
          <p:cNvSpPr txBox="1"/>
          <p:nvPr/>
        </p:nvSpPr>
        <p:spPr>
          <a:xfrm>
            <a:off x="640951" y="1263650"/>
            <a:ext cx="3289300" cy="43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 key to make a drum sound.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6" name="Google Shape;156;p9"/>
          <p:cNvSpPr txBox="1">
            <a:spLocks noGrp="1"/>
          </p:cNvSpPr>
          <p:nvPr>
            <p:ph type="title"/>
          </p:nvPr>
        </p:nvSpPr>
        <p:spPr>
          <a:xfrm>
            <a:off x="-392" y="433115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Drum</a:t>
            </a:r>
            <a:endParaRPr sz="2400" dirty="0"/>
          </a:p>
        </p:txBody>
      </p:sp>
      <p:sp>
        <p:nvSpPr>
          <p:cNvPr id="157" name="Google Shape;157;p9"/>
          <p:cNvSpPr/>
          <p:nvPr/>
        </p:nvSpPr>
        <p:spPr>
          <a:xfrm>
            <a:off x="1152892" y="2696665"/>
            <a:ext cx="2552699" cy="191452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" name="Google Shape;158;p9"/>
          <p:cNvSpPr/>
          <p:nvPr/>
        </p:nvSpPr>
        <p:spPr>
          <a:xfrm>
            <a:off x="1152893" y="2696667"/>
            <a:ext cx="2552700" cy="1914525"/>
          </a:xfrm>
          <a:custGeom>
            <a:avLst/>
            <a:gdLst/>
            <a:ahLst/>
            <a:cxnLst/>
            <a:rect l="l" t="t" r="r" b="b"/>
            <a:pathLst>
              <a:path w="2552700" h="1914525" extrusionOk="0">
                <a:moveTo>
                  <a:pt x="0" y="1914525"/>
                </a:moveTo>
                <a:lnTo>
                  <a:pt x="2552700" y="1914525"/>
                </a:lnTo>
                <a:lnTo>
                  <a:pt x="2552700" y="0"/>
                </a:lnTo>
                <a:lnTo>
                  <a:pt x="0" y="0"/>
                </a:lnTo>
                <a:lnTo>
                  <a:pt x="0" y="1914525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" name="Google Shape;164;p10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" name="Google Shape;165;p10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" name="Google Shape;166;p10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" name="Google Shape;167;p10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" name="Google Shape;168;p10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" name="Google Shape;169;p10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" name="Google Shape;170;p10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" name="Google Shape;171;p10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" name="Google Shape;172;p10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" name="Google Shape;173;p10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" name="Google Shape;174;p10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" name="Google Shape;175;p10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" name="Google Shape;176;p10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" name="Google Shape;177;p10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" name="Google Shape;178;p10"/>
          <p:cNvSpPr/>
          <p:nvPr/>
        </p:nvSpPr>
        <p:spPr>
          <a:xfrm>
            <a:off x="0" y="927100"/>
            <a:ext cx="4572000" cy="2781300"/>
          </a:xfrm>
          <a:custGeom>
            <a:avLst/>
            <a:gdLst/>
            <a:ahLst/>
            <a:cxnLst/>
            <a:rect l="l" t="t" r="r" b="b"/>
            <a:pathLst>
              <a:path w="4572000" h="2781300" extrusionOk="0">
                <a:moveTo>
                  <a:pt x="0" y="2781287"/>
                </a:moveTo>
                <a:lnTo>
                  <a:pt x="4572000" y="2781287"/>
                </a:lnTo>
                <a:lnTo>
                  <a:pt x="4572000" y="0"/>
                </a:lnTo>
                <a:lnTo>
                  <a:pt x="0" y="0"/>
                </a:lnTo>
                <a:lnTo>
                  <a:pt x="0" y="27812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" name="Google Shape;179;p1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" name="Google Shape;180;p10"/>
          <p:cNvSpPr/>
          <p:nvPr/>
        </p:nvSpPr>
        <p:spPr>
          <a:xfrm>
            <a:off x="0" y="3708387"/>
            <a:ext cx="4572000" cy="1575435"/>
          </a:xfrm>
          <a:custGeom>
            <a:avLst/>
            <a:gdLst/>
            <a:ahLst/>
            <a:cxnLst/>
            <a:rect l="l" t="t" r="r" b="b"/>
            <a:pathLst>
              <a:path w="4572000" h="1575435" extrusionOk="0">
                <a:moveTo>
                  <a:pt x="0" y="1574812"/>
                </a:moveTo>
                <a:lnTo>
                  <a:pt x="4572000" y="1574812"/>
                </a:lnTo>
                <a:lnTo>
                  <a:pt x="4572000" y="0"/>
                </a:lnTo>
                <a:lnTo>
                  <a:pt x="0" y="0"/>
                </a:lnTo>
                <a:lnTo>
                  <a:pt x="0" y="157481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" name="Google Shape;181;p10"/>
          <p:cNvSpPr/>
          <p:nvPr/>
        </p:nvSpPr>
        <p:spPr>
          <a:xfrm>
            <a:off x="0" y="3695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" name="Google Shape;182;p10"/>
          <p:cNvSpPr/>
          <p:nvPr/>
        </p:nvSpPr>
        <p:spPr>
          <a:xfrm>
            <a:off x="0" y="5283200"/>
            <a:ext cx="4572000" cy="1117600"/>
          </a:xfrm>
          <a:custGeom>
            <a:avLst/>
            <a:gdLst/>
            <a:ahLst/>
            <a:cxnLst/>
            <a:rect l="l" t="t" r="r" b="b"/>
            <a:pathLst>
              <a:path w="4572000" h="1117600" extrusionOk="0">
                <a:moveTo>
                  <a:pt x="0" y="1117600"/>
                </a:moveTo>
                <a:lnTo>
                  <a:pt x="4572000" y="1117600"/>
                </a:lnTo>
                <a:lnTo>
                  <a:pt x="4572000" y="0"/>
                </a:lnTo>
                <a:lnTo>
                  <a:pt x="0" y="0"/>
                </a:lnTo>
                <a:lnTo>
                  <a:pt x="0" y="11176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" name="Google Shape;183;p10"/>
          <p:cNvSpPr/>
          <p:nvPr/>
        </p:nvSpPr>
        <p:spPr>
          <a:xfrm>
            <a:off x="0" y="5270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" name="Google Shape;184;p10"/>
          <p:cNvSpPr txBox="1"/>
          <p:nvPr/>
        </p:nvSpPr>
        <p:spPr>
          <a:xfrm>
            <a:off x="-49826" y="1050794"/>
            <a:ext cx="4621826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5" name="Google Shape;185;p10"/>
          <p:cNvSpPr txBox="1"/>
          <p:nvPr/>
        </p:nvSpPr>
        <p:spPr>
          <a:xfrm>
            <a:off x="0" y="5391808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6" name="Google Shape;186;p10"/>
          <p:cNvSpPr txBox="1"/>
          <p:nvPr/>
        </p:nvSpPr>
        <p:spPr>
          <a:xfrm>
            <a:off x="0" y="3825246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2775666" y="145179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2775724" y="1451787"/>
            <a:ext cx="712355" cy="5304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" name="Google Shape;189;p10"/>
          <p:cNvSpPr/>
          <p:nvPr/>
        </p:nvSpPr>
        <p:spPr>
          <a:xfrm>
            <a:off x="2775666" y="145179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" name="Google Shape;190;p10"/>
          <p:cNvSpPr/>
          <p:nvPr/>
        </p:nvSpPr>
        <p:spPr>
          <a:xfrm>
            <a:off x="234950" y="2419350"/>
            <a:ext cx="4102100" cy="0"/>
          </a:xfrm>
          <a:custGeom>
            <a:avLst/>
            <a:gdLst/>
            <a:ahLst/>
            <a:cxnLst/>
            <a:rect l="l" t="t" r="r" b="b"/>
            <a:pathLst>
              <a:path w="4102100" h="120000" extrusionOk="0">
                <a:moveTo>
                  <a:pt x="410210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" name="Google Shape;191;p10"/>
          <p:cNvSpPr txBox="1"/>
          <p:nvPr/>
        </p:nvSpPr>
        <p:spPr>
          <a:xfrm>
            <a:off x="1207034" y="3185795"/>
            <a:ext cx="83248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drum.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2775666" y="267779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70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" name="Google Shape;193;p10"/>
          <p:cNvSpPr/>
          <p:nvPr/>
        </p:nvSpPr>
        <p:spPr>
          <a:xfrm>
            <a:off x="2901446" y="2702138"/>
            <a:ext cx="511709" cy="5171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2775666" y="267779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7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" name="Google Shape;195;p10"/>
          <p:cNvSpPr/>
          <p:nvPr/>
        </p:nvSpPr>
        <p:spPr>
          <a:xfrm>
            <a:off x="1565910" y="4274527"/>
            <a:ext cx="1435607" cy="73151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" name="Google Shape;196;p10"/>
          <p:cNvSpPr txBox="1"/>
          <p:nvPr/>
        </p:nvSpPr>
        <p:spPr>
          <a:xfrm>
            <a:off x="3043524" y="4688361"/>
            <a:ext cx="10922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the sound you want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2697704" y="4800437"/>
            <a:ext cx="325120" cy="0"/>
          </a:xfrm>
          <a:custGeom>
            <a:avLst/>
            <a:gdLst/>
            <a:ahLst/>
            <a:cxnLst/>
            <a:rect l="l" t="t" r="r" b="b"/>
            <a:pathLst>
              <a:path w="325119" h="120000" extrusionOk="0">
                <a:moveTo>
                  <a:pt x="3248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8" name="Google Shape;198;p10"/>
          <p:cNvSpPr txBox="1"/>
          <p:nvPr/>
        </p:nvSpPr>
        <p:spPr>
          <a:xfrm>
            <a:off x="1351372" y="1958339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3" name="Google Shape;203;p10"/>
          <p:cNvSpPr txBox="1">
            <a:spLocks noGrp="1"/>
          </p:cNvSpPr>
          <p:nvPr>
            <p:ph type="title"/>
          </p:nvPr>
        </p:nvSpPr>
        <p:spPr>
          <a:xfrm>
            <a:off x="215900" y="192376"/>
            <a:ext cx="4356100" cy="592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Drum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4" name="Google Shape;204;p10"/>
          <p:cNvSpPr txBox="1"/>
          <p:nvPr/>
        </p:nvSpPr>
        <p:spPr>
          <a:xfrm>
            <a:off x="2901886" y="1992570"/>
            <a:ext cx="46037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Theater 2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5" name="Google Shape;205;p10"/>
          <p:cNvSpPr txBox="1"/>
          <p:nvPr/>
        </p:nvSpPr>
        <p:spPr>
          <a:xfrm>
            <a:off x="3004866" y="3218059"/>
            <a:ext cx="27241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" name="Google Shape;206;p10"/>
          <p:cNvSpPr txBox="1"/>
          <p:nvPr/>
        </p:nvSpPr>
        <p:spPr>
          <a:xfrm>
            <a:off x="2062875" y="5866485"/>
            <a:ext cx="198437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626268" y="5953353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" name="Google Shape;208;p10"/>
          <p:cNvSpPr/>
          <p:nvPr/>
        </p:nvSpPr>
        <p:spPr>
          <a:xfrm>
            <a:off x="626268" y="592266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0"/>
          <p:cNvSpPr/>
          <p:nvPr/>
        </p:nvSpPr>
        <p:spPr>
          <a:xfrm>
            <a:off x="132033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0"/>
          <p:cNvSpPr/>
          <p:nvPr/>
        </p:nvSpPr>
        <p:spPr>
          <a:xfrm>
            <a:off x="132033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0"/>
          <p:cNvSpPr/>
          <p:nvPr/>
        </p:nvSpPr>
        <p:spPr>
          <a:xfrm>
            <a:off x="85805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10"/>
          <p:cNvSpPr/>
          <p:nvPr/>
        </p:nvSpPr>
        <p:spPr>
          <a:xfrm>
            <a:off x="85805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" name="Google Shape;213;p10"/>
          <p:cNvSpPr/>
          <p:nvPr/>
        </p:nvSpPr>
        <p:spPr>
          <a:xfrm>
            <a:off x="108919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" name="Google Shape;214;p10"/>
          <p:cNvSpPr/>
          <p:nvPr/>
        </p:nvSpPr>
        <p:spPr>
          <a:xfrm>
            <a:off x="108919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" name="Google Shape;215;p10"/>
          <p:cNvSpPr/>
          <p:nvPr/>
        </p:nvSpPr>
        <p:spPr>
          <a:xfrm>
            <a:off x="62691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" name="Google Shape;216;p10"/>
          <p:cNvSpPr/>
          <p:nvPr/>
        </p:nvSpPr>
        <p:spPr>
          <a:xfrm>
            <a:off x="62691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" name="Google Shape;217;p10"/>
          <p:cNvSpPr/>
          <p:nvPr/>
        </p:nvSpPr>
        <p:spPr>
          <a:xfrm>
            <a:off x="155147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" name="Google Shape;218;p10"/>
          <p:cNvSpPr/>
          <p:nvPr/>
        </p:nvSpPr>
        <p:spPr>
          <a:xfrm>
            <a:off x="155147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" name="Google Shape;219;p10"/>
          <p:cNvSpPr/>
          <p:nvPr/>
        </p:nvSpPr>
        <p:spPr>
          <a:xfrm>
            <a:off x="701158" y="574293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" name="Google Shape;220;p10"/>
          <p:cNvSpPr/>
          <p:nvPr/>
        </p:nvSpPr>
        <p:spPr>
          <a:xfrm>
            <a:off x="929034" y="574430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" name="Google Shape;221;p10"/>
          <p:cNvSpPr/>
          <p:nvPr/>
        </p:nvSpPr>
        <p:spPr>
          <a:xfrm>
            <a:off x="1620453" y="574430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" name="Google Shape;222;p10"/>
          <p:cNvSpPr/>
          <p:nvPr/>
        </p:nvSpPr>
        <p:spPr>
          <a:xfrm>
            <a:off x="1395082" y="574430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" name="Google Shape;223;p10"/>
          <p:cNvSpPr/>
          <p:nvPr/>
        </p:nvSpPr>
        <p:spPr>
          <a:xfrm>
            <a:off x="1166812" y="574430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4" name="Google Shape;224;p10"/>
          <p:cNvSpPr/>
          <p:nvPr/>
        </p:nvSpPr>
        <p:spPr>
          <a:xfrm>
            <a:off x="1694227" y="5976922"/>
            <a:ext cx="350520" cy="50800"/>
          </a:xfrm>
          <a:custGeom>
            <a:avLst/>
            <a:gdLst/>
            <a:ahLst/>
            <a:cxnLst/>
            <a:rect l="l" t="t" r="r" b="b"/>
            <a:pathLst>
              <a:path w="350519" h="50800" extrusionOk="0">
                <a:moveTo>
                  <a:pt x="350519" y="0"/>
                </a:moveTo>
                <a:lnTo>
                  <a:pt x="181736" y="50799"/>
                </a:lnTo>
                <a:lnTo>
                  <a:pt x="0" y="50799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964206D-CEB6-445F-9918-F5754A41ACC9}"/>
              </a:ext>
            </a:extLst>
          </p:cNvPr>
          <p:cNvGrpSpPr/>
          <p:nvPr/>
        </p:nvGrpSpPr>
        <p:grpSpPr>
          <a:xfrm>
            <a:off x="1409156" y="1476544"/>
            <a:ext cx="418434" cy="412750"/>
            <a:chOff x="1082678" y="1476917"/>
            <a:chExt cx="418434" cy="412750"/>
          </a:xfrm>
        </p:grpSpPr>
        <p:sp>
          <p:nvSpPr>
            <p:cNvPr id="65" name="object 26">
              <a:extLst>
                <a:ext uri="{FF2B5EF4-FFF2-40B4-BE49-F238E27FC236}">
                  <a16:creationId xmlns:a16="http://schemas.microsoft.com/office/drawing/2014/main" id="{C2ED5FB0-329D-4EFA-9DFA-97FB5F167D04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27">
              <a:extLst>
                <a:ext uri="{FF2B5EF4-FFF2-40B4-BE49-F238E27FC236}">
                  <a16:creationId xmlns:a16="http://schemas.microsoft.com/office/drawing/2014/main" id="{0EFE27D4-314E-4B36-8CDB-EBDABDCCA11C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6C44ACF-0D58-4EAA-AF05-CFAB7781B2E4}"/>
              </a:ext>
            </a:extLst>
          </p:cNvPr>
          <p:cNvGrpSpPr/>
          <p:nvPr/>
        </p:nvGrpSpPr>
        <p:grpSpPr>
          <a:xfrm>
            <a:off x="1416901" y="2679702"/>
            <a:ext cx="412750" cy="412751"/>
            <a:chOff x="3362829" y="1452757"/>
            <a:chExt cx="412750" cy="412751"/>
          </a:xfrm>
        </p:grpSpPr>
        <p:sp>
          <p:nvSpPr>
            <p:cNvPr id="68" name="object 23">
              <a:extLst>
                <a:ext uri="{FF2B5EF4-FFF2-40B4-BE49-F238E27FC236}">
                  <a16:creationId xmlns:a16="http://schemas.microsoft.com/office/drawing/2014/main" id="{F6BCF49B-E267-4C6F-AD53-071CB252FD1A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24">
              <a:extLst>
                <a:ext uri="{FF2B5EF4-FFF2-40B4-BE49-F238E27FC236}">
                  <a16:creationId xmlns:a16="http://schemas.microsoft.com/office/drawing/2014/main" id="{B9A12191-4531-4C77-90BF-15E96AA995DD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" name="Google Shape;230;p11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" name="Google Shape;231;p11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" name="Google Shape;232;p11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" name="Google Shape;233;p11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" name="Google Shape;234;p11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" name="Google Shape;235;p11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" name="Google Shape;236;p11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7" name="Google Shape;237;p11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" name="Google Shape;238;p11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9" name="Google Shape;239;p11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" name="Google Shape;240;p11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" name="Google Shape;241;p11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" name="Google Shape;248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9" name="Google Shape;249;p11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" name="Google Shape;250;p11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51" name="Google Shape;251;p11"/>
          <p:cNvSpPr/>
          <p:nvPr/>
        </p:nvSpPr>
        <p:spPr>
          <a:xfrm>
            <a:off x="969434" y="2292457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" name="Google Shape;252;p11"/>
          <p:cNvSpPr/>
          <p:nvPr/>
        </p:nvSpPr>
        <p:spPr>
          <a:xfrm>
            <a:off x="1077870" y="2292457"/>
            <a:ext cx="65130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3" name="Google Shape;253;p11"/>
          <p:cNvSpPr/>
          <p:nvPr/>
        </p:nvSpPr>
        <p:spPr>
          <a:xfrm>
            <a:off x="969434" y="3584519"/>
            <a:ext cx="88392" cy="14095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4" name="Google Shape;254;p11"/>
          <p:cNvSpPr/>
          <p:nvPr/>
        </p:nvSpPr>
        <p:spPr>
          <a:xfrm>
            <a:off x="1077870" y="3584519"/>
            <a:ext cx="65130" cy="1411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5" name="Google Shape;255;p11"/>
          <p:cNvSpPr/>
          <p:nvPr/>
        </p:nvSpPr>
        <p:spPr>
          <a:xfrm>
            <a:off x="969434" y="488227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6" name="Google Shape;256;p11"/>
          <p:cNvSpPr/>
          <p:nvPr/>
        </p:nvSpPr>
        <p:spPr>
          <a:xfrm>
            <a:off x="1077870" y="4882276"/>
            <a:ext cx="65130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" name="Google Shape;257;p11"/>
          <p:cNvSpPr txBox="1"/>
          <p:nvPr/>
        </p:nvSpPr>
        <p:spPr>
          <a:xfrm>
            <a:off x="640951" y="1263650"/>
            <a:ext cx="3289300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loop of repeating drum sounds.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8" name="Google Shape;258;p11"/>
          <p:cNvSpPr txBox="1">
            <a:spLocks noGrp="1"/>
          </p:cNvSpPr>
          <p:nvPr>
            <p:ph type="title"/>
          </p:nvPr>
        </p:nvSpPr>
        <p:spPr>
          <a:xfrm>
            <a:off x="0" y="433115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Make a Rhythm</a:t>
            </a:r>
            <a:endParaRPr sz="2400" dirty="0"/>
          </a:p>
        </p:txBody>
      </p:sp>
      <p:sp>
        <p:nvSpPr>
          <p:cNvPr id="259" name="Google Shape;259;p11"/>
          <p:cNvSpPr/>
          <p:nvPr/>
        </p:nvSpPr>
        <p:spPr>
          <a:xfrm>
            <a:off x="1454150" y="1726742"/>
            <a:ext cx="1663700" cy="12446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" name="Google Shape;260;p11"/>
          <p:cNvSpPr/>
          <p:nvPr/>
        </p:nvSpPr>
        <p:spPr>
          <a:xfrm>
            <a:off x="1454150" y="1726742"/>
            <a:ext cx="1663700" cy="1244600"/>
          </a:xfrm>
          <a:custGeom>
            <a:avLst/>
            <a:gdLst/>
            <a:ahLst/>
            <a:cxnLst/>
            <a:rect l="l" t="t" r="r" b="b"/>
            <a:pathLst>
              <a:path w="1663700" h="1244600" extrusionOk="0">
                <a:moveTo>
                  <a:pt x="0" y="1244600"/>
                </a:moveTo>
                <a:lnTo>
                  <a:pt x="1663700" y="1244600"/>
                </a:lnTo>
                <a:lnTo>
                  <a:pt x="1663700" y="0"/>
                </a:lnTo>
                <a:lnTo>
                  <a:pt x="0" y="0"/>
                </a:lnTo>
                <a:lnTo>
                  <a:pt x="0" y="12446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1" name="Google Shape;261;p11"/>
          <p:cNvSpPr/>
          <p:nvPr/>
        </p:nvSpPr>
        <p:spPr>
          <a:xfrm>
            <a:off x="1454150" y="3030543"/>
            <a:ext cx="1663700" cy="124459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" name="Google Shape;262;p11"/>
          <p:cNvSpPr/>
          <p:nvPr/>
        </p:nvSpPr>
        <p:spPr>
          <a:xfrm>
            <a:off x="1454150" y="3030537"/>
            <a:ext cx="1663700" cy="1244600"/>
          </a:xfrm>
          <a:custGeom>
            <a:avLst/>
            <a:gdLst/>
            <a:ahLst/>
            <a:cxnLst/>
            <a:rect l="l" t="t" r="r" b="b"/>
            <a:pathLst>
              <a:path w="1663700" h="1244600" extrusionOk="0">
                <a:moveTo>
                  <a:pt x="0" y="1244600"/>
                </a:moveTo>
                <a:lnTo>
                  <a:pt x="1663700" y="1244600"/>
                </a:lnTo>
                <a:lnTo>
                  <a:pt x="1663700" y="0"/>
                </a:lnTo>
                <a:lnTo>
                  <a:pt x="0" y="0"/>
                </a:lnTo>
                <a:lnTo>
                  <a:pt x="0" y="12446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" name="Google Shape;263;p11"/>
          <p:cNvSpPr/>
          <p:nvPr/>
        </p:nvSpPr>
        <p:spPr>
          <a:xfrm>
            <a:off x="1454150" y="4334344"/>
            <a:ext cx="1663700" cy="12446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" name="Google Shape;264;p11"/>
          <p:cNvSpPr/>
          <p:nvPr/>
        </p:nvSpPr>
        <p:spPr>
          <a:xfrm>
            <a:off x="1454150" y="4334344"/>
            <a:ext cx="1663700" cy="1244600"/>
          </a:xfrm>
          <a:custGeom>
            <a:avLst/>
            <a:gdLst/>
            <a:ahLst/>
            <a:cxnLst/>
            <a:rect l="l" t="t" r="r" b="b"/>
            <a:pathLst>
              <a:path w="1663700" h="1244600" extrusionOk="0">
                <a:moveTo>
                  <a:pt x="0" y="1244599"/>
                </a:moveTo>
                <a:lnTo>
                  <a:pt x="1663700" y="1244599"/>
                </a:lnTo>
                <a:lnTo>
                  <a:pt x="1663700" y="0"/>
                </a:lnTo>
                <a:lnTo>
                  <a:pt x="0" y="0"/>
                </a:lnTo>
                <a:lnTo>
                  <a:pt x="0" y="1244599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" name="Google Shape;265;p11"/>
          <p:cNvSpPr txBox="1"/>
          <p:nvPr/>
        </p:nvSpPr>
        <p:spPr>
          <a:xfrm>
            <a:off x="698500" y="5927725"/>
            <a:ext cx="1336230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6" name="Google Shape;266;p11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" name="Google Shape;272;p12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" name="Google Shape;273;p12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" name="Google Shape;274;p12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" name="Google Shape;277;p12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8" name="Google Shape;278;p12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9" name="Google Shape;279;p12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" name="Google Shape;280;p12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" name="Google Shape;281;p12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" name="Google Shape;282;p12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" name="Google Shape;283;p12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" name="Google Shape;284;p12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5" name="Google Shape;285;p12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6" name="Google Shape;286;p12"/>
          <p:cNvSpPr/>
          <p:nvPr/>
        </p:nvSpPr>
        <p:spPr>
          <a:xfrm>
            <a:off x="0" y="927100"/>
            <a:ext cx="4572000" cy="2082800"/>
          </a:xfrm>
          <a:custGeom>
            <a:avLst/>
            <a:gdLst/>
            <a:ahLst/>
            <a:cxnLst/>
            <a:rect l="l" t="t" r="r" b="b"/>
            <a:pathLst>
              <a:path w="4572000" h="2082800" extrusionOk="0">
                <a:moveTo>
                  <a:pt x="0" y="2082800"/>
                </a:moveTo>
                <a:lnTo>
                  <a:pt x="4572000" y="2082800"/>
                </a:lnTo>
                <a:lnTo>
                  <a:pt x="4572000" y="0"/>
                </a:lnTo>
                <a:lnTo>
                  <a:pt x="0" y="0"/>
                </a:lnTo>
                <a:lnTo>
                  <a:pt x="0" y="20828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" name="Google Shape;287;p1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p12"/>
          <p:cNvSpPr/>
          <p:nvPr/>
        </p:nvSpPr>
        <p:spPr>
          <a:xfrm>
            <a:off x="0" y="3009900"/>
            <a:ext cx="4572000" cy="2324100"/>
          </a:xfrm>
          <a:custGeom>
            <a:avLst/>
            <a:gdLst/>
            <a:ahLst/>
            <a:cxnLst/>
            <a:rect l="l" t="t" r="r" b="b"/>
            <a:pathLst>
              <a:path w="4572000" h="2324100" extrusionOk="0">
                <a:moveTo>
                  <a:pt x="0" y="2324100"/>
                </a:moveTo>
                <a:lnTo>
                  <a:pt x="4572000" y="2324100"/>
                </a:lnTo>
                <a:lnTo>
                  <a:pt x="4572000" y="0"/>
                </a:lnTo>
                <a:lnTo>
                  <a:pt x="0" y="0"/>
                </a:lnTo>
                <a:lnTo>
                  <a:pt x="0" y="23241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" name="Google Shape;289;p12"/>
          <p:cNvSpPr/>
          <p:nvPr/>
        </p:nvSpPr>
        <p:spPr>
          <a:xfrm>
            <a:off x="0" y="2997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" name="Google Shape;290;p12"/>
          <p:cNvSpPr/>
          <p:nvPr/>
        </p:nvSpPr>
        <p:spPr>
          <a:xfrm>
            <a:off x="0" y="5334000"/>
            <a:ext cx="4572000" cy="1066800"/>
          </a:xfrm>
          <a:custGeom>
            <a:avLst/>
            <a:gdLst/>
            <a:ahLst/>
            <a:cxnLst/>
            <a:rect l="l" t="t" r="r" b="b"/>
            <a:pathLst>
              <a:path w="4572000" h="1066800" extrusionOk="0">
                <a:moveTo>
                  <a:pt x="0" y="1066800"/>
                </a:moveTo>
                <a:lnTo>
                  <a:pt x="4572000" y="1066800"/>
                </a:lnTo>
                <a:lnTo>
                  <a:pt x="4572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1" name="Google Shape;291;p12"/>
          <p:cNvSpPr/>
          <p:nvPr/>
        </p:nvSpPr>
        <p:spPr>
          <a:xfrm>
            <a:off x="0" y="53213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2" name="Google Shape;292;p12"/>
          <p:cNvSpPr txBox="1"/>
          <p:nvPr/>
        </p:nvSpPr>
        <p:spPr>
          <a:xfrm>
            <a:off x="-392" y="1035707"/>
            <a:ext cx="4572392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3" name="Google Shape;293;p12"/>
          <p:cNvSpPr txBox="1"/>
          <p:nvPr/>
        </p:nvSpPr>
        <p:spPr>
          <a:xfrm>
            <a:off x="1939662" y="5442607"/>
            <a:ext cx="7054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4" name="Google Shape;294;p12"/>
          <p:cNvSpPr txBox="1"/>
          <p:nvPr/>
        </p:nvSpPr>
        <p:spPr>
          <a:xfrm>
            <a:off x="-392" y="3126746"/>
            <a:ext cx="4572392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5" name="Google Shape;295;p12"/>
          <p:cNvSpPr/>
          <p:nvPr/>
        </p:nvSpPr>
        <p:spPr>
          <a:xfrm>
            <a:off x="1361319" y="15462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" name="Google Shape;296;p12"/>
          <p:cNvSpPr/>
          <p:nvPr/>
        </p:nvSpPr>
        <p:spPr>
          <a:xfrm>
            <a:off x="1361325" y="1546390"/>
            <a:ext cx="712463" cy="5343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7" name="Google Shape;297;p12"/>
          <p:cNvSpPr/>
          <p:nvPr/>
        </p:nvSpPr>
        <p:spPr>
          <a:xfrm>
            <a:off x="1361319" y="15462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" name="Google Shape;298;p12"/>
          <p:cNvSpPr txBox="1"/>
          <p:nvPr/>
        </p:nvSpPr>
        <p:spPr>
          <a:xfrm>
            <a:off x="2423953" y="2008663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drum from the Music category.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9" name="Google Shape;299;p12"/>
          <p:cNvSpPr/>
          <p:nvPr/>
        </p:nvSpPr>
        <p:spPr>
          <a:xfrm>
            <a:off x="3621404" y="15462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0" name="Google Shape;300;p12"/>
          <p:cNvSpPr/>
          <p:nvPr/>
        </p:nvSpPr>
        <p:spPr>
          <a:xfrm>
            <a:off x="3689233" y="1605231"/>
            <a:ext cx="576811" cy="5223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1" name="Google Shape;301;p12"/>
          <p:cNvSpPr/>
          <p:nvPr/>
        </p:nvSpPr>
        <p:spPr>
          <a:xfrm>
            <a:off x="3621404" y="15462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" name="Google Shape;302;p12"/>
          <p:cNvSpPr/>
          <p:nvPr/>
        </p:nvSpPr>
        <p:spPr>
          <a:xfrm>
            <a:off x="2286000" y="1399539"/>
            <a:ext cx="0" cy="988060"/>
          </a:xfrm>
          <a:custGeom>
            <a:avLst/>
            <a:gdLst/>
            <a:ahLst/>
            <a:cxnLst/>
            <a:rect l="l" t="t" r="r" b="b"/>
            <a:pathLst>
              <a:path w="120000" h="988060" extrusionOk="0">
                <a:moveTo>
                  <a:pt x="0" y="0"/>
                </a:moveTo>
                <a:lnTo>
                  <a:pt x="0" y="9880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" name="Google Shape;303;p12"/>
          <p:cNvSpPr/>
          <p:nvPr/>
        </p:nvSpPr>
        <p:spPr>
          <a:xfrm>
            <a:off x="1005967" y="3403057"/>
            <a:ext cx="1344000" cy="1782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4" name="Google Shape;304;p12"/>
          <p:cNvSpPr txBox="1"/>
          <p:nvPr/>
        </p:nvSpPr>
        <p:spPr>
          <a:xfrm>
            <a:off x="215900" y="2050853"/>
            <a:ext cx="992477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-1270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9" name="Google Shape;309;p12"/>
          <p:cNvSpPr txBox="1">
            <a:spLocks noGrp="1"/>
          </p:cNvSpPr>
          <p:nvPr>
            <p:ph type="title"/>
          </p:nvPr>
        </p:nvSpPr>
        <p:spPr>
          <a:xfrm>
            <a:off x="215900" y="244242"/>
            <a:ext cx="4254475" cy="540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Make a Rhythm</a:t>
            </a:r>
            <a:endParaRPr sz="2400" dirty="0"/>
          </a:p>
          <a:p>
            <a:pPr marL="12700" lvl="0" indent="0" algn="l" rtl="0">
              <a:lnSpc>
                <a:spcPct val="11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648775" y="2089527"/>
            <a:ext cx="700099" cy="181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</a:t>
            </a:r>
            <a:r>
              <a:rPr lang="en-US" sz="800" dirty="0" err="1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Tabla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1" name="Google Shape;311;p12"/>
          <p:cNvSpPr txBox="1"/>
          <p:nvPr/>
        </p:nvSpPr>
        <p:spPr>
          <a:xfrm>
            <a:off x="1478395" y="2080676"/>
            <a:ext cx="46037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Theater 2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2" name="Google Shape;312;p12"/>
          <p:cNvSpPr txBox="1"/>
          <p:nvPr/>
        </p:nvSpPr>
        <p:spPr>
          <a:xfrm>
            <a:off x="2062875" y="5866485"/>
            <a:ext cx="198437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3" name="Google Shape;313;p12"/>
          <p:cNvSpPr/>
          <p:nvPr/>
        </p:nvSpPr>
        <p:spPr>
          <a:xfrm>
            <a:off x="626268" y="5953353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" name="Google Shape;314;p12"/>
          <p:cNvSpPr/>
          <p:nvPr/>
        </p:nvSpPr>
        <p:spPr>
          <a:xfrm>
            <a:off x="626268" y="592266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" name="Google Shape;315;p12"/>
          <p:cNvSpPr/>
          <p:nvPr/>
        </p:nvSpPr>
        <p:spPr>
          <a:xfrm>
            <a:off x="132033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6" name="Google Shape;316;p12"/>
          <p:cNvSpPr/>
          <p:nvPr/>
        </p:nvSpPr>
        <p:spPr>
          <a:xfrm>
            <a:off x="132033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7" name="Google Shape;317;p12"/>
          <p:cNvSpPr/>
          <p:nvPr/>
        </p:nvSpPr>
        <p:spPr>
          <a:xfrm>
            <a:off x="85805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8" name="Google Shape;318;p12"/>
          <p:cNvSpPr/>
          <p:nvPr/>
        </p:nvSpPr>
        <p:spPr>
          <a:xfrm>
            <a:off x="85805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9" name="Google Shape;319;p12"/>
          <p:cNvSpPr/>
          <p:nvPr/>
        </p:nvSpPr>
        <p:spPr>
          <a:xfrm>
            <a:off x="108919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0" name="Google Shape;320;p12"/>
          <p:cNvSpPr/>
          <p:nvPr/>
        </p:nvSpPr>
        <p:spPr>
          <a:xfrm>
            <a:off x="108919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1" name="Google Shape;321;p12"/>
          <p:cNvSpPr/>
          <p:nvPr/>
        </p:nvSpPr>
        <p:spPr>
          <a:xfrm>
            <a:off x="62691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2" name="Google Shape;322;p12"/>
          <p:cNvSpPr/>
          <p:nvPr/>
        </p:nvSpPr>
        <p:spPr>
          <a:xfrm>
            <a:off x="62691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" name="Google Shape;323;p12"/>
          <p:cNvSpPr/>
          <p:nvPr/>
        </p:nvSpPr>
        <p:spPr>
          <a:xfrm>
            <a:off x="155147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" name="Google Shape;324;p12"/>
          <p:cNvSpPr/>
          <p:nvPr/>
        </p:nvSpPr>
        <p:spPr>
          <a:xfrm>
            <a:off x="155147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" name="Google Shape;325;p12"/>
          <p:cNvSpPr/>
          <p:nvPr/>
        </p:nvSpPr>
        <p:spPr>
          <a:xfrm>
            <a:off x="701158" y="574293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" name="Google Shape;326;p12"/>
          <p:cNvSpPr/>
          <p:nvPr/>
        </p:nvSpPr>
        <p:spPr>
          <a:xfrm>
            <a:off x="929034" y="574430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" name="Google Shape;327;p12"/>
          <p:cNvSpPr/>
          <p:nvPr/>
        </p:nvSpPr>
        <p:spPr>
          <a:xfrm>
            <a:off x="1620453" y="574430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" name="Google Shape;328;p12"/>
          <p:cNvSpPr/>
          <p:nvPr/>
        </p:nvSpPr>
        <p:spPr>
          <a:xfrm>
            <a:off x="1395082" y="574430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9" name="Google Shape;329;p12"/>
          <p:cNvSpPr/>
          <p:nvPr/>
        </p:nvSpPr>
        <p:spPr>
          <a:xfrm>
            <a:off x="1166812" y="574430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" name="Google Shape;330;p12"/>
          <p:cNvSpPr/>
          <p:nvPr/>
        </p:nvSpPr>
        <p:spPr>
          <a:xfrm>
            <a:off x="1694227" y="5976922"/>
            <a:ext cx="350520" cy="50800"/>
          </a:xfrm>
          <a:custGeom>
            <a:avLst/>
            <a:gdLst/>
            <a:ahLst/>
            <a:cxnLst/>
            <a:rect l="l" t="t" r="r" b="b"/>
            <a:pathLst>
              <a:path w="350519" h="50800" extrusionOk="0">
                <a:moveTo>
                  <a:pt x="350519" y="0"/>
                </a:moveTo>
                <a:lnTo>
                  <a:pt x="181736" y="50799"/>
                </a:lnTo>
                <a:lnTo>
                  <a:pt x="0" y="50799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" name="Google Shape;331;p12"/>
          <p:cNvSpPr txBox="1"/>
          <p:nvPr/>
        </p:nvSpPr>
        <p:spPr>
          <a:xfrm>
            <a:off x="1971038" y="2501146"/>
            <a:ext cx="2499333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music sprites,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Music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2" name="Google Shape;332;p12"/>
          <p:cNvSpPr/>
          <p:nvPr/>
        </p:nvSpPr>
        <p:spPr>
          <a:xfrm>
            <a:off x="302259" y="2523693"/>
            <a:ext cx="1536700" cy="31748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" name="Google Shape;333;p12"/>
          <p:cNvSpPr/>
          <p:nvPr/>
        </p:nvSpPr>
        <p:spPr>
          <a:xfrm>
            <a:off x="295909" y="2517331"/>
            <a:ext cx="1549400" cy="330200"/>
          </a:xfrm>
          <a:custGeom>
            <a:avLst/>
            <a:gdLst/>
            <a:ahLst/>
            <a:cxnLst/>
            <a:rect l="l" t="t" r="r" b="b"/>
            <a:pathLst>
              <a:path w="1549400" h="3302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85750"/>
                </a:lnTo>
                <a:lnTo>
                  <a:pt x="2001" y="299183"/>
                </a:lnTo>
                <a:lnTo>
                  <a:pt x="9042" y="313742"/>
                </a:lnTo>
                <a:lnTo>
                  <a:pt x="22674" y="325417"/>
                </a:lnTo>
                <a:lnTo>
                  <a:pt x="44450" y="330200"/>
                </a:lnTo>
                <a:lnTo>
                  <a:pt x="1504950" y="330200"/>
                </a:lnTo>
                <a:lnTo>
                  <a:pt x="1518383" y="328198"/>
                </a:lnTo>
                <a:lnTo>
                  <a:pt x="1532942" y="321157"/>
                </a:lnTo>
                <a:lnTo>
                  <a:pt x="1544617" y="307525"/>
                </a:lnTo>
                <a:lnTo>
                  <a:pt x="1549400" y="285750"/>
                </a:lnTo>
                <a:lnTo>
                  <a:pt x="1549400" y="44450"/>
                </a:lnTo>
                <a:lnTo>
                  <a:pt x="1547398" y="31016"/>
                </a:lnTo>
                <a:lnTo>
                  <a:pt x="1540357" y="16457"/>
                </a:lnTo>
                <a:lnTo>
                  <a:pt x="1526725" y="4782"/>
                </a:lnTo>
                <a:lnTo>
                  <a:pt x="15049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" name="Google Shape;334;p12"/>
          <p:cNvSpPr/>
          <p:nvPr/>
        </p:nvSpPr>
        <p:spPr>
          <a:xfrm>
            <a:off x="1238578" y="2678995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5" name="Google Shape;335;p12"/>
          <p:cNvSpPr/>
          <p:nvPr/>
        </p:nvSpPr>
        <p:spPr>
          <a:xfrm>
            <a:off x="1818104" y="3882862"/>
            <a:ext cx="325119" cy="0"/>
          </a:xfrm>
          <a:custGeom>
            <a:avLst/>
            <a:gdLst/>
            <a:ahLst/>
            <a:cxnLst/>
            <a:rect l="l" t="t" r="r" b="b"/>
            <a:pathLst>
              <a:path w="325119" h="120000" extrusionOk="0">
                <a:moveTo>
                  <a:pt x="3248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" name="Google Shape;336;p12"/>
          <p:cNvSpPr txBox="1"/>
          <p:nvPr/>
        </p:nvSpPr>
        <p:spPr>
          <a:xfrm>
            <a:off x="2067075" y="3802800"/>
            <a:ext cx="22818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times you want to repeat.</a:t>
            </a:r>
            <a:endParaRPr sz="8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7" name="Google Shape;337;p12"/>
          <p:cNvSpPr/>
          <p:nvPr/>
        </p:nvSpPr>
        <p:spPr>
          <a:xfrm>
            <a:off x="2009266" y="4356162"/>
            <a:ext cx="325119" cy="0"/>
          </a:xfrm>
          <a:custGeom>
            <a:avLst/>
            <a:gdLst/>
            <a:ahLst/>
            <a:cxnLst/>
            <a:rect l="l" t="t" r="r" b="b"/>
            <a:pathLst>
              <a:path w="325119" h="120000" extrusionOk="0">
                <a:moveTo>
                  <a:pt x="3248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" name="Google Shape;338;p12"/>
          <p:cNvSpPr txBox="1"/>
          <p:nvPr/>
        </p:nvSpPr>
        <p:spPr>
          <a:xfrm>
            <a:off x="2267775" y="4276100"/>
            <a:ext cx="22026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 to change the rhythm.</a:t>
            </a:r>
            <a:endParaRPr sz="8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326C507-ABC7-48FB-9C42-7EE777688CBD}"/>
              </a:ext>
            </a:extLst>
          </p:cNvPr>
          <p:cNvGrpSpPr/>
          <p:nvPr/>
        </p:nvGrpSpPr>
        <p:grpSpPr>
          <a:xfrm>
            <a:off x="2756851" y="1568610"/>
            <a:ext cx="412750" cy="412751"/>
            <a:chOff x="3362829" y="1452757"/>
            <a:chExt cx="412750" cy="412751"/>
          </a:xfrm>
        </p:grpSpPr>
        <p:sp>
          <p:nvSpPr>
            <p:cNvPr id="71" name="object 23">
              <a:extLst>
                <a:ext uri="{FF2B5EF4-FFF2-40B4-BE49-F238E27FC236}">
                  <a16:creationId xmlns:a16="http://schemas.microsoft.com/office/drawing/2014/main" id="{4533B78A-0464-42C1-83B8-0F7B8BA368BA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4">
              <a:extLst>
                <a:ext uri="{FF2B5EF4-FFF2-40B4-BE49-F238E27FC236}">
                  <a16:creationId xmlns:a16="http://schemas.microsoft.com/office/drawing/2014/main" id="{EE7F64ED-22EE-4BF0-9817-857996072CFA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CAC24B5-A4C4-47C5-B16A-0D4E812B2CD9}"/>
              </a:ext>
            </a:extLst>
          </p:cNvPr>
          <p:cNvGrpSpPr/>
          <p:nvPr/>
        </p:nvGrpSpPr>
        <p:grpSpPr>
          <a:xfrm>
            <a:off x="512296" y="1562499"/>
            <a:ext cx="418434" cy="412750"/>
            <a:chOff x="1082678" y="1476917"/>
            <a:chExt cx="418434" cy="412750"/>
          </a:xfrm>
        </p:grpSpPr>
        <p:sp>
          <p:nvSpPr>
            <p:cNvPr id="74" name="object 26">
              <a:extLst>
                <a:ext uri="{FF2B5EF4-FFF2-40B4-BE49-F238E27FC236}">
                  <a16:creationId xmlns:a16="http://schemas.microsoft.com/office/drawing/2014/main" id="{A72CCA57-E3E2-4BCE-83BB-0ECF4F1261A7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27">
              <a:extLst>
                <a:ext uri="{FF2B5EF4-FFF2-40B4-BE49-F238E27FC236}">
                  <a16:creationId xmlns:a16="http://schemas.microsoft.com/office/drawing/2014/main" id="{BD7E13F5-E3E9-45C0-8142-6BD039105D98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" name="Google Shape;344;p13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" name="Google Shape;345;p13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" name="Google Shape;346;p13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" name="Google Shape;347;p13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" name="Google Shape;348;p13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" name="Google Shape;349;p13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0" name="Google Shape;350;p13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1" name="Google Shape;351;p13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2" name="Google Shape;352;p13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Google Shape;353;p13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4" name="Google Shape;354;p13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" name="Google Shape;355;p13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" name="Google Shape;356;p13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" name="Google Shape;357;p13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8" name="Google Shape;358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" name="Google Shape;359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" name="Google Shape;360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1" name="Google Shape;361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2" name="Google Shape;362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3" name="Google Shape;363;p13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64" name="Google Shape;364;p13"/>
          <p:cNvSpPr/>
          <p:nvPr/>
        </p:nvSpPr>
        <p:spPr>
          <a:xfrm>
            <a:off x="817034" y="4417373"/>
            <a:ext cx="88392" cy="1409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5" name="Google Shape;365;p13"/>
          <p:cNvSpPr/>
          <p:nvPr/>
        </p:nvSpPr>
        <p:spPr>
          <a:xfrm>
            <a:off x="925470" y="4417373"/>
            <a:ext cx="65130" cy="1411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" name="Google Shape;366;p13"/>
          <p:cNvSpPr txBox="1"/>
          <p:nvPr/>
        </p:nvSpPr>
        <p:spPr>
          <a:xfrm>
            <a:off x="640951" y="1263650"/>
            <a:ext cx="3289300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Switch between costumes to animate.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7" name="Google Shape;367;p13"/>
          <p:cNvSpPr txBox="1">
            <a:spLocks noGrp="1"/>
          </p:cNvSpPr>
          <p:nvPr>
            <p:ph type="title"/>
          </p:nvPr>
        </p:nvSpPr>
        <p:spPr>
          <a:xfrm>
            <a:off x="0" y="346755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Animate a Drum</a:t>
            </a:r>
            <a:endParaRPr sz="2400" dirty="0"/>
          </a:p>
        </p:txBody>
      </p:sp>
      <p:sp>
        <p:nvSpPr>
          <p:cNvPr id="368" name="Google Shape;368;p13"/>
          <p:cNvSpPr/>
          <p:nvPr/>
        </p:nvSpPr>
        <p:spPr>
          <a:xfrm>
            <a:off x="1149350" y="1844979"/>
            <a:ext cx="2273287" cy="17133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" name="Google Shape;369;p13"/>
          <p:cNvSpPr/>
          <p:nvPr/>
        </p:nvSpPr>
        <p:spPr>
          <a:xfrm>
            <a:off x="1149350" y="1844979"/>
            <a:ext cx="2273300" cy="1713864"/>
          </a:xfrm>
          <a:custGeom>
            <a:avLst/>
            <a:gdLst/>
            <a:ahLst/>
            <a:cxnLst/>
            <a:rect l="l" t="t" r="r" b="b"/>
            <a:pathLst>
              <a:path w="2273300" h="1713864" extrusionOk="0">
                <a:moveTo>
                  <a:pt x="0" y="1713306"/>
                </a:moveTo>
                <a:lnTo>
                  <a:pt x="2273300" y="1713306"/>
                </a:lnTo>
                <a:lnTo>
                  <a:pt x="2273300" y="0"/>
                </a:lnTo>
                <a:lnTo>
                  <a:pt x="0" y="0"/>
                </a:lnTo>
                <a:lnTo>
                  <a:pt x="0" y="1713306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0" name="Google Shape;370;p13"/>
          <p:cNvSpPr/>
          <p:nvPr/>
        </p:nvSpPr>
        <p:spPr>
          <a:xfrm>
            <a:off x="1149350" y="3733556"/>
            <a:ext cx="2273287" cy="171448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1" name="Google Shape;371;p13"/>
          <p:cNvSpPr/>
          <p:nvPr/>
        </p:nvSpPr>
        <p:spPr>
          <a:xfrm>
            <a:off x="1149350" y="3733558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" name="Google Shape;372;p13"/>
          <p:cNvSpPr txBox="1"/>
          <p:nvPr/>
        </p:nvSpPr>
        <p:spPr>
          <a:xfrm>
            <a:off x="698500" y="5927725"/>
            <a:ext cx="1336230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3" name="Google Shape;373;p13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" name="Google Shape;379;p14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" name="Google Shape;380;p14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" name="Google Shape;381;p14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14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14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" name="Google Shape;384;p14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14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14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7" name="Google Shape;387;p14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8" name="Google Shape;388;p14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9" name="Google Shape;389;p14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0" name="Google Shape;390;p14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1" name="Google Shape;391;p14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" name="Google Shape;392;p14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3" name="Google Shape;393;p14"/>
          <p:cNvSpPr/>
          <p:nvPr/>
        </p:nvSpPr>
        <p:spPr>
          <a:xfrm>
            <a:off x="0" y="927100"/>
            <a:ext cx="4572000" cy="1943100"/>
          </a:xfrm>
          <a:custGeom>
            <a:avLst/>
            <a:gdLst/>
            <a:ahLst/>
            <a:cxnLst/>
            <a:rect l="l" t="t" r="r" b="b"/>
            <a:pathLst>
              <a:path w="4572000" h="1943100" extrusionOk="0">
                <a:moveTo>
                  <a:pt x="0" y="1943100"/>
                </a:moveTo>
                <a:lnTo>
                  <a:pt x="4572000" y="1943100"/>
                </a:lnTo>
                <a:lnTo>
                  <a:pt x="4572000" y="0"/>
                </a:lnTo>
                <a:lnTo>
                  <a:pt x="0" y="0"/>
                </a:lnTo>
                <a:lnTo>
                  <a:pt x="0" y="19431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" name="Google Shape;394;p1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" name="Google Shape;395;p14"/>
          <p:cNvSpPr/>
          <p:nvPr/>
        </p:nvSpPr>
        <p:spPr>
          <a:xfrm>
            <a:off x="0" y="2870200"/>
            <a:ext cx="4572000" cy="2730500"/>
          </a:xfrm>
          <a:custGeom>
            <a:avLst/>
            <a:gdLst/>
            <a:ahLst/>
            <a:cxnLst/>
            <a:rect l="l" t="t" r="r" b="b"/>
            <a:pathLst>
              <a:path w="4572000" h="2730500" extrusionOk="0">
                <a:moveTo>
                  <a:pt x="0" y="2730500"/>
                </a:moveTo>
                <a:lnTo>
                  <a:pt x="4572000" y="2730500"/>
                </a:lnTo>
                <a:lnTo>
                  <a:pt x="4572000" y="0"/>
                </a:lnTo>
                <a:lnTo>
                  <a:pt x="0" y="0"/>
                </a:lnTo>
                <a:lnTo>
                  <a:pt x="0" y="27305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" name="Google Shape;396;p14"/>
          <p:cNvSpPr/>
          <p:nvPr/>
        </p:nvSpPr>
        <p:spPr>
          <a:xfrm>
            <a:off x="0" y="2857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" name="Google Shape;397;p14"/>
          <p:cNvSpPr/>
          <p:nvPr/>
        </p:nvSpPr>
        <p:spPr>
          <a:xfrm>
            <a:off x="1542574" y="3537496"/>
            <a:ext cx="1486851" cy="195074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8" name="Google Shape;398;p14"/>
          <p:cNvSpPr/>
          <p:nvPr/>
        </p:nvSpPr>
        <p:spPr>
          <a:xfrm>
            <a:off x="0" y="5600700"/>
            <a:ext cx="4572000" cy="800100"/>
          </a:xfrm>
          <a:custGeom>
            <a:avLst/>
            <a:gdLst/>
            <a:ahLst/>
            <a:cxnLst/>
            <a:rect l="l" t="t" r="r" b="b"/>
            <a:pathLst>
              <a:path w="4572000" h="800100" extrusionOk="0">
                <a:moveTo>
                  <a:pt x="0" y="800100"/>
                </a:moveTo>
                <a:lnTo>
                  <a:pt x="4572000" y="800100"/>
                </a:lnTo>
                <a:lnTo>
                  <a:pt x="457200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9" name="Google Shape;399;p14"/>
          <p:cNvSpPr/>
          <p:nvPr/>
        </p:nvSpPr>
        <p:spPr>
          <a:xfrm>
            <a:off x="0" y="5588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0" name="Google Shape;400;p14"/>
          <p:cNvSpPr txBox="1"/>
          <p:nvPr/>
        </p:nvSpPr>
        <p:spPr>
          <a:xfrm>
            <a:off x="14688" y="1035707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1" name="Google Shape;401;p14"/>
          <p:cNvSpPr txBox="1"/>
          <p:nvPr/>
        </p:nvSpPr>
        <p:spPr>
          <a:xfrm>
            <a:off x="329319" y="2102361"/>
            <a:ext cx="41529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drum.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2" name="Google Shape;402;p14"/>
          <p:cNvSpPr/>
          <p:nvPr/>
        </p:nvSpPr>
        <p:spPr>
          <a:xfrm>
            <a:off x="1686632" y="1352550"/>
            <a:ext cx="0" cy="1365250"/>
          </a:xfrm>
          <a:custGeom>
            <a:avLst/>
            <a:gdLst/>
            <a:ahLst/>
            <a:cxnLst/>
            <a:rect l="l" t="t" r="r" b="b"/>
            <a:pathLst>
              <a:path w="120000" h="1365250" extrusionOk="0">
                <a:moveTo>
                  <a:pt x="0" y="0"/>
                </a:moveTo>
                <a:lnTo>
                  <a:pt x="0" y="136525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3" name="Google Shape;403;p14"/>
          <p:cNvSpPr/>
          <p:nvPr/>
        </p:nvSpPr>
        <p:spPr>
          <a:xfrm>
            <a:off x="3174724" y="1564473"/>
            <a:ext cx="1116533" cy="11501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" name="Google Shape;404;p14"/>
          <p:cNvSpPr/>
          <p:nvPr/>
        </p:nvSpPr>
        <p:spPr>
          <a:xfrm>
            <a:off x="3174724" y="1564473"/>
            <a:ext cx="1116965" cy="1150620"/>
          </a:xfrm>
          <a:custGeom>
            <a:avLst/>
            <a:gdLst/>
            <a:ahLst/>
            <a:cxnLst/>
            <a:rect l="l" t="t" r="r" b="b"/>
            <a:pathLst>
              <a:path w="1116964" h="115062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073950"/>
                </a:lnTo>
                <a:lnTo>
                  <a:pt x="1190" y="1118003"/>
                </a:lnTo>
                <a:lnTo>
                  <a:pt x="9525" y="1140625"/>
                </a:lnTo>
                <a:lnTo>
                  <a:pt x="32146" y="1148959"/>
                </a:lnTo>
                <a:lnTo>
                  <a:pt x="76200" y="1150150"/>
                </a:lnTo>
                <a:lnTo>
                  <a:pt x="1040333" y="1150150"/>
                </a:lnTo>
                <a:lnTo>
                  <a:pt x="1084386" y="1148959"/>
                </a:lnTo>
                <a:lnTo>
                  <a:pt x="1107008" y="1140625"/>
                </a:lnTo>
                <a:lnTo>
                  <a:pt x="1115342" y="1118003"/>
                </a:lnTo>
                <a:lnTo>
                  <a:pt x="1116533" y="1073950"/>
                </a:lnTo>
                <a:lnTo>
                  <a:pt x="1116533" y="76200"/>
                </a:lnTo>
                <a:lnTo>
                  <a:pt x="1115342" y="32146"/>
                </a:lnTo>
                <a:lnTo>
                  <a:pt x="1107008" y="9525"/>
                </a:lnTo>
                <a:lnTo>
                  <a:pt x="1084386" y="1190"/>
                </a:lnTo>
                <a:lnTo>
                  <a:pt x="104033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5" name="Google Shape;405;p14"/>
          <p:cNvSpPr txBox="1"/>
          <p:nvPr/>
        </p:nvSpPr>
        <p:spPr>
          <a:xfrm>
            <a:off x="2141220" y="3191421"/>
            <a:ext cx="2430780" cy="31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944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6" name="Google Shape;406;p14"/>
          <p:cNvSpPr txBox="1"/>
          <p:nvPr/>
        </p:nvSpPr>
        <p:spPr>
          <a:xfrm>
            <a:off x="1816434" y="1644070"/>
            <a:ext cx="12115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the costumes.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7" name="Google Shape;407;p14"/>
          <p:cNvSpPr txBox="1"/>
          <p:nvPr/>
        </p:nvSpPr>
        <p:spPr>
          <a:xfrm>
            <a:off x="1816434" y="2101270"/>
            <a:ext cx="119126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use the paint tools to change colors.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8" name="Google Shape;408;p14"/>
          <p:cNvSpPr/>
          <p:nvPr/>
        </p:nvSpPr>
        <p:spPr>
          <a:xfrm>
            <a:off x="1821802" y="1408582"/>
            <a:ext cx="674458" cy="2052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9" name="Google Shape;409;p14"/>
          <p:cNvSpPr/>
          <p:nvPr/>
        </p:nvSpPr>
        <p:spPr>
          <a:xfrm>
            <a:off x="1821803" y="1408593"/>
            <a:ext cx="675005" cy="205740"/>
          </a:xfrm>
          <a:custGeom>
            <a:avLst/>
            <a:gdLst/>
            <a:ahLst/>
            <a:cxnLst/>
            <a:rect l="l" t="t" r="r" b="b"/>
            <a:pathLst>
              <a:path w="675005" h="205740" extrusionOk="0">
                <a:moveTo>
                  <a:pt x="674458" y="2052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6744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0" name="Google Shape;410;p14"/>
          <p:cNvSpPr/>
          <p:nvPr/>
        </p:nvSpPr>
        <p:spPr>
          <a:xfrm>
            <a:off x="1504696" y="3277260"/>
            <a:ext cx="560171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" name="Google Shape;411;p14"/>
          <p:cNvSpPr/>
          <p:nvPr/>
        </p:nvSpPr>
        <p:spPr>
          <a:xfrm>
            <a:off x="1504702" y="3277261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" name="Google Shape;412;p14"/>
          <p:cNvSpPr txBox="1">
            <a:spLocks noGrp="1"/>
          </p:cNvSpPr>
          <p:nvPr>
            <p:ph type="title"/>
          </p:nvPr>
        </p:nvSpPr>
        <p:spPr>
          <a:xfrm>
            <a:off x="215900" y="251862"/>
            <a:ext cx="4356100" cy="53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Animate a Drum</a:t>
            </a:r>
            <a:endParaRPr sz="2400" dirty="0"/>
          </a:p>
          <a:p>
            <a:pPr marL="12700" lvl="0" indent="0" algn="l" rtl="0">
              <a:lnSpc>
                <a:spcPct val="11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5" name="Google Shape;415;p14"/>
          <p:cNvSpPr/>
          <p:nvPr/>
        </p:nvSpPr>
        <p:spPr>
          <a:xfrm>
            <a:off x="869071" y="1603086"/>
            <a:ext cx="710205" cy="648202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6" name="Google Shape;416;p14"/>
          <p:cNvSpPr/>
          <p:nvPr/>
        </p:nvSpPr>
        <p:spPr>
          <a:xfrm>
            <a:off x="981007" y="1656566"/>
            <a:ext cx="486331" cy="47593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7" name="Google Shape;417;p14"/>
          <p:cNvSpPr/>
          <p:nvPr/>
        </p:nvSpPr>
        <p:spPr>
          <a:xfrm>
            <a:off x="869071" y="1603087"/>
            <a:ext cx="710205" cy="648202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8" name="Google Shape;418;p14"/>
          <p:cNvSpPr txBox="1"/>
          <p:nvPr/>
        </p:nvSpPr>
        <p:spPr>
          <a:xfrm>
            <a:off x="933208" y="2093340"/>
            <a:ext cx="589306" cy="13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Conga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9" name="Google Shape;419;p14"/>
          <p:cNvSpPr txBox="1"/>
          <p:nvPr/>
        </p:nvSpPr>
        <p:spPr>
          <a:xfrm>
            <a:off x="3293554" y="4276023"/>
            <a:ext cx="101213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58775" algn="l"/>
              </a:tabLst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0" name="Google Shape;420;p14"/>
          <p:cNvSpPr/>
          <p:nvPr/>
        </p:nvSpPr>
        <p:spPr>
          <a:xfrm>
            <a:off x="3112320" y="4451601"/>
            <a:ext cx="135255" cy="0"/>
          </a:xfrm>
          <a:custGeom>
            <a:avLst/>
            <a:gdLst/>
            <a:ahLst/>
            <a:cxnLst/>
            <a:rect l="l" t="t" r="r" b="b"/>
            <a:pathLst>
              <a:path w="135255" h="120000" extrusionOk="0">
                <a:moveTo>
                  <a:pt x="13489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" name="Google Shape;421;p14"/>
          <p:cNvSpPr txBox="1"/>
          <p:nvPr/>
        </p:nvSpPr>
        <p:spPr>
          <a:xfrm>
            <a:off x="0" y="5678762"/>
            <a:ext cx="4586687" cy="31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t" anchorCtr="0">
            <a:noAutofit/>
          </a:bodyPr>
          <a:lstStyle/>
          <a:p>
            <a:pPr marL="1206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22" name="Google Shape;422;p14"/>
          <p:cNvSpPr/>
          <p:nvPr/>
        </p:nvSpPr>
        <p:spPr>
          <a:xfrm>
            <a:off x="1374692" y="5963636"/>
            <a:ext cx="204584" cy="22191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" name="Google Shape;423;p14"/>
          <p:cNvSpPr/>
          <p:nvPr/>
        </p:nvSpPr>
        <p:spPr>
          <a:xfrm>
            <a:off x="2976879" y="4159497"/>
            <a:ext cx="133985" cy="620395"/>
          </a:xfrm>
          <a:custGeom>
            <a:avLst/>
            <a:gdLst/>
            <a:ahLst/>
            <a:cxnLst/>
            <a:rect l="l" t="t" r="r" b="b"/>
            <a:pathLst>
              <a:path w="133985" h="620395" extrusionOk="0">
                <a:moveTo>
                  <a:pt x="12700" y="0"/>
                </a:moveTo>
                <a:lnTo>
                  <a:pt x="133591" y="0"/>
                </a:lnTo>
                <a:lnTo>
                  <a:pt x="133591" y="620077"/>
                </a:lnTo>
                <a:lnTo>
                  <a:pt x="0" y="620077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C68CC9-BCA3-AF4E-85AB-42595E2C1945}"/>
              </a:ext>
            </a:extLst>
          </p:cNvPr>
          <p:cNvSpPr txBox="1"/>
          <p:nvPr/>
        </p:nvSpPr>
        <p:spPr>
          <a:xfrm>
            <a:off x="14688" y="296063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" name="Google Shape;312;p12">
            <a:extLst>
              <a:ext uri="{FF2B5EF4-FFF2-40B4-BE49-F238E27FC236}">
                <a16:creationId xmlns:a16="http://schemas.microsoft.com/office/drawing/2014/main" id="{6AABE49A-0A79-194D-9B02-5537AE25764A}"/>
              </a:ext>
            </a:extLst>
          </p:cNvPr>
          <p:cNvSpPr txBox="1"/>
          <p:nvPr/>
        </p:nvSpPr>
        <p:spPr>
          <a:xfrm>
            <a:off x="1705620" y="5987434"/>
            <a:ext cx="2881067" cy="267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left arrow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565449D-363F-46AE-920E-93FD00532AB6}"/>
              </a:ext>
            </a:extLst>
          </p:cNvPr>
          <p:cNvGrpSpPr/>
          <p:nvPr/>
        </p:nvGrpSpPr>
        <p:grpSpPr>
          <a:xfrm>
            <a:off x="331859" y="1613488"/>
            <a:ext cx="412750" cy="412751"/>
            <a:chOff x="3362829" y="1452757"/>
            <a:chExt cx="412750" cy="412751"/>
          </a:xfrm>
        </p:grpSpPr>
        <p:sp>
          <p:nvSpPr>
            <p:cNvPr id="51" name="object 23">
              <a:extLst>
                <a:ext uri="{FF2B5EF4-FFF2-40B4-BE49-F238E27FC236}">
                  <a16:creationId xmlns:a16="http://schemas.microsoft.com/office/drawing/2014/main" id="{6C74023F-A10B-443A-ADF0-2008DE696C92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24">
              <a:extLst>
                <a:ext uri="{FF2B5EF4-FFF2-40B4-BE49-F238E27FC236}">
                  <a16:creationId xmlns:a16="http://schemas.microsoft.com/office/drawing/2014/main" id="{41F16779-D212-47D8-89D6-263385B86F10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" name="Google Shape;429;p15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" name="Google Shape;430;p15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15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15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15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" name="Google Shape;434;p15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" name="Google Shape;435;p15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" name="Google Shape;436;p15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" name="Google Shape;437;p15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8" name="Google Shape;438;p15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9" name="Google Shape;439;p15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" name="Google Shape;440;p15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" name="Google Shape;441;p15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2" name="Google Shape;442;p15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3" name="Google Shape;443;p1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" name="Google Shape;444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5" name="Google Shape;445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6" name="Google Shape;446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" name="Google Shape;447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" name="Google Shape;448;p15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" name="Google Shape;449;p15"/>
          <p:cNvSpPr txBox="1"/>
          <p:nvPr/>
        </p:nvSpPr>
        <p:spPr>
          <a:xfrm>
            <a:off x="2232849" y="5909896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50" name="Google Shape;450;p15"/>
          <p:cNvSpPr txBox="1"/>
          <p:nvPr/>
        </p:nvSpPr>
        <p:spPr>
          <a:xfrm>
            <a:off x="698500" y="1263649"/>
            <a:ext cx="3208784" cy="38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series of notes.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1" name="Google Shape;451;p15"/>
          <p:cNvSpPr txBox="1">
            <a:spLocks noGrp="1"/>
          </p:cNvSpPr>
          <p:nvPr>
            <p:ph type="title"/>
          </p:nvPr>
        </p:nvSpPr>
        <p:spPr>
          <a:xfrm>
            <a:off x="-392" y="361994"/>
            <a:ext cx="4572000" cy="59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a Melody</a:t>
            </a:r>
            <a:endParaRPr dirty="0"/>
          </a:p>
        </p:txBody>
      </p:sp>
      <p:sp>
        <p:nvSpPr>
          <p:cNvPr id="452" name="Google Shape;452;p15"/>
          <p:cNvSpPr/>
          <p:nvPr/>
        </p:nvSpPr>
        <p:spPr>
          <a:xfrm>
            <a:off x="861014" y="35873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" name="Google Shape;453;p15"/>
          <p:cNvSpPr/>
          <p:nvPr/>
        </p:nvSpPr>
        <p:spPr>
          <a:xfrm>
            <a:off x="969451" y="3587366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15"/>
          <p:cNvSpPr/>
          <p:nvPr/>
        </p:nvSpPr>
        <p:spPr>
          <a:xfrm>
            <a:off x="1151937" y="2705919"/>
            <a:ext cx="2552700" cy="191753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15"/>
          <p:cNvSpPr/>
          <p:nvPr/>
        </p:nvSpPr>
        <p:spPr>
          <a:xfrm>
            <a:off x="1151940" y="2705925"/>
            <a:ext cx="2552700" cy="1917700"/>
          </a:xfrm>
          <a:custGeom>
            <a:avLst/>
            <a:gdLst/>
            <a:ahLst/>
            <a:cxnLst/>
            <a:rect l="l" t="t" r="r" b="b"/>
            <a:pathLst>
              <a:path w="2552700" h="1917700" extrusionOk="0">
                <a:moveTo>
                  <a:pt x="0" y="1917534"/>
                </a:moveTo>
                <a:lnTo>
                  <a:pt x="2552700" y="1917534"/>
                </a:lnTo>
                <a:lnTo>
                  <a:pt x="2552700" y="0"/>
                </a:lnTo>
                <a:lnTo>
                  <a:pt x="0" y="0"/>
                </a:lnTo>
                <a:lnTo>
                  <a:pt x="0" y="1917534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6" name="Google Shape;456;p15"/>
          <p:cNvSpPr txBox="1"/>
          <p:nvPr/>
        </p:nvSpPr>
        <p:spPr>
          <a:xfrm>
            <a:off x="698500" y="5927725"/>
            <a:ext cx="1434708" cy="17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7" name="Google Shape;457;p15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5966</TotalTime>
  <Words>795</Words>
  <Application>Microsoft Office PowerPoint</Application>
  <PresentationFormat>Custom</PresentationFormat>
  <Paragraphs>185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Roboto</vt:lpstr>
      <vt:lpstr>Arial</vt:lpstr>
      <vt:lpstr>Times New Roman</vt:lpstr>
      <vt:lpstr>Montserrat Black</vt:lpstr>
      <vt:lpstr>Calibri</vt:lpstr>
      <vt:lpstr>Roboto Medium</vt:lpstr>
      <vt:lpstr>Roboto Black</vt:lpstr>
      <vt:lpstr>Office Theme</vt:lpstr>
      <vt:lpstr>Make Music  Cards</vt:lpstr>
      <vt:lpstr>Make Music Cards</vt:lpstr>
      <vt:lpstr>Play a Drum</vt:lpstr>
      <vt:lpstr>Play a Drum scratch.mit.edu</vt:lpstr>
      <vt:lpstr>Make a Rhythm</vt:lpstr>
      <vt:lpstr>Make a Rhythm scratch.mit.edu</vt:lpstr>
      <vt:lpstr>Animate a Drum</vt:lpstr>
      <vt:lpstr>Animate a Drum scratch.mit.edu</vt:lpstr>
      <vt:lpstr>Make a Melody</vt:lpstr>
      <vt:lpstr>Make a Melody scratch.mit.edu</vt:lpstr>
      <vt:lpstr>Play a Chord</vt:lpstr>
      <vt:lpstr>Play a Chord scratch.mit.edu</vt:lpstr>
      <vt:lpstr>Surprise Song</vt:lpstr>
      <vt:lpstr>Surprise Song scratch.mit.edu</vt:lpstr>
      <vt:lpstr>Beatbox Sounds</vt:lpstr>
      <vt:lpstr>Beatbox Sounds scratch.mit.edu</vt:lpstr>
      <vt:lpstr>Record Sounds</vt:lpstr>
      <vt:lpstr>Record Sounds scratch.mit.edu</vt:lpstr>
      <vt:lpstr>Play a Song</vt:lpstr>
      <vt:lpstr>Play a Song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Music  Cards</dc:title>
  <cp:lastModifiedBy>Hans</cp:lastModifiedBy>
  <cp:revision>31</cp:revision>
  <dcterms:modified xsi:type="dcterms:W3CDTF">2021-01-24T15:46:24Z</dcterms:modified>
</cp:coreProperties>
</file>